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4" r:id="rId6"/>
    <p:sldId id="262" r:id="rId7"/>
    <p:sldId id="260" r:id="rId8"/>
    <p:sldId id="263" r:id="rId9"/>
    <p:sldId id="266" r:id="rId10"/>
    <p:sldId id="265" r:id="rId11"/>
    <p:sldId id="267" r:id="rId12"/>
    <p:sldId id="272" r:id="rId13"/>
    <p:sldId id="256" r:id="rId14"/>
    <p:sldId id="268" r:id="rId15"/>
    <p:sldId id="270" r:id="rId16"/>
    <p:sldId id="269" r:id="rId17"/>
    <p:sldId id="271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BD89-21E0-48BF-B1A8-F21766A342A3}" type="datetimeFigureOut">
              <a:rPr lang="en-CA" smtClean="0"/>
              <a:t>18/09/2013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2B81-9CE9-49D0-8A10-CE3D7A57EF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6582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BD89-21E0-48BF-B1A8-F21766A342A3}" type="datetimeFigureOut">
              <a:rPr lang="en-CA" smtClean="0"/>
              <a:t>18/09/2013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2B81-9CE9-49D0-8A10-CE3D7A57EF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7826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BD89-21E0-48BF-B1A8-F21766A342A3}" type="datetimeFigureOut">
              <a:rPr lang="en-CA" smtClean="0"/>
              <a:t>18/09/2013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2B81-9CE9-49D0-8A10-CE3D7A57EF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51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BD89-21E0-48BF-B1A8-F21766A342A3}" type="datetimeFigureOut">
              <a:rPr lang="en-CA" smtClean="0"/>
              <a:t>18/09/2013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2B81-9CE9-49D0-8A10-CE3D7A57EF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67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BD89-21E0-48BF-B1A8-F21766A342A3}" type="datetimeFigureOut">
              <a:rPr lang="en-CA" smtClean="0"/>
              <a:t>18/09/2013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2B81-9CE9-49D0-8A10-CE3D7A57EF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659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BD89-21E0-48BF-B1A8-F21766A342A3}" type="datetimeFigureOut">
              <a:rPr lang="en-CA" smtClean="0"/>
              <a:t>18/09/2013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2B81-9CE9-49D0-8A10-CE3D7A57EF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48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BD89-21E0-48BF-B1A8-F21766A342A3}" type="datetimeFigureOut">
              <a:rPr lang="en-CA" smtClean="0"/>
              <a:t>18/09/2013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2B81-9CE9-49D0-8A10-CE3D7A57EF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548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BD89-21E0-48BF-B1A8-F21766A342A3}" type="datetimeFigureOut">
              <a:rPr lang="en-CA" smtClean="0"/>
              <a:t>18/09/2013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2B81-9CE9-49D0-8A10-CE3D7A57EF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BD89-21E0-48BF-B1A8-F21766A342A3}" type="datetimeFigureOut">
              <a:rPr lang="en-CA" smtClean="0"/>
              <a:t>18/09/2013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2B81-9CE9-49D0-8A10-CE3D7A57EF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466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BD89-21E0-48BF-B1A8-F21766A342A3}" type="datetimeFigureOut">
              <a:rPr lang="en-CA" smtClean="0"/>
              <a:t>18/09/2013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2B81-9CE9-49D0-8A10-CE3D7A57EF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101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DBD89-21E0-48BF-B1A8-F21766A342A3}" type="datetimeFigureOut">
              <a:rPr lang="en-CA" smtClean="0"/>
              <a:t>18/09/2013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2B81-9CE9-49D0-8A10-CE3D7A57EF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28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DBD89-21E0-48BF-B1A8-F21766A342A3}" type="datetimeFigureOut">
              <a:rPr lang="en-CA" smtClean="0"/>
              <a:t>18/09/2013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F2B81-9CE9-49D0-8A10-CE3D7A57EF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695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48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Control Systems Introduction</a:t>
            </a:r>
            <a:br>
              <a:rPr lang="en-US" dirty="0" smtClean="0"/>
            </a:br>
            <a:endParaRPr lang="en-CA" dirty="0"/>
          </a:p>
        </p:txBody>
      </p:sp>
      <p:sp>
        <p:nvSpPr>
          <p:cNvPr id="5" name="AutoShape 4" descr="data:image/jpeg;base64,/9j/4AAQSkZJRgABAQAAAQABAAD/2wCEAAkGBhIQEBQUEhQVFBIWGBgYGBcXGBgcGBgYGB4XFxcVFxgYGyceFx4jGhcXIC8hIycrLCwsFyIxNjAqNSYrLCkBCQoKDgwOGg8PGi8lHyQvLCwsKiksKSwqLCktLCwsLC0sLCwsKiksLSksLCksKi8tLCwqLCwsLCkuLCwpLCwuKf/AABEIAMIBAwMBIgACEQEDEQH/xAAcAAEAAQUBAQAAAAAAAAAAAAAABQIDBAYHAQj/xABBEAACAQIEBAMECAUCBAcAAAABAhEAAwQSITEFBkFREyJhMnGBkQcUI0JSobHwM2JywdFD4SSCkrIVNFNjc9Lx/8QAGgEBAAMBAQEAAAAAAAAAAAAAAAEDBAIFBv/EADERAAIBAgQDBQkBAAMAAAAAAAABAgMREiExQQRR8CJhgZHBExQjMnGhsdHh8QUzQv/aAAwDAQACEQMRAD8A7jSlKAUpSgFKUoBSlKAUpSgFKV5NQD2lUzSaA9mrWLxiWkL3GCookk7CsPjXHLODtG7ebKo2H3mP4VHU1x/mPmy/xC6CChw2sW5Onrt5m9ZETp6gdf4XzHh8TpauKx/DsfgDv8Kk64/9HmFW3jbIUQPP+aOetdfFED2lKVIFKUoBSlKAUpSgFKUoBSlKAUpSgFKUoBSlKAUpSgFKUoBSlKAUryvKgHteGlUk0B6TULzLzRawNvM/mcjy2xufU/hX1rB5x52TAowRfFvxOQa5fVgNT6KNTXEuN8xO9zx2e411xJRojXZm0lQOi6fCiTehDdiS43za2JuriLt3MjKctoLv+EKS0Is7mDMdekRguOqohlyiQBlGg9P1PzrXL+MLsS5lj1/f6VT48dZHY1eqasVY3c7B9H2OS5jrOVgdWn/oeuwCvmDk20/1uy4uCwSTDFioXynUnoY2HUkd67JhebcVYjxFGJtFsq3E0Z4BJIyjWIO4+6TMa137rO312K/eoXz05m+0qF4TzfhsRAV8rn7j6H3A7N8CamqolGUHaSsaIzjNXi7ilKtYq7kRm/CpPyE1ydFyfnXta1heNjxMPcumDdsW9FBjPdYQB8dNaz8LxMhMS7mRae5AEeygBgfnXKediSWpVrC3s6K22YA/MTV2pTuQKUpUgUpSgFKUoBSlKAUpSgFKUoBSlKAUpXlQBVJNCas4nEpbQu7BUUSSdhQFx3ABJ0A1JOwHc1zjmL6XrSXLuHw4m4UYJdna5BAfJEsgOs+h6Vr/ADx9IZxjvhrRezaAkkj2hrD3AYhZGiz7651xHiLFQuYkRqx3b+6rptPv9JjFyIcrF3F8fZ7j3IPjSQXDlkM7uAwBJ3309+lQ93EknqSdz1M9zVpWJZo/l/SvNzpOadqvgrFEmAJ21M6LG9TvA+B52V72ZLRaGuZWKIYkKSB7R29Mw9TWTwbgQQJfxC3PBJKlky5ifwrmIidAW1+O1SdnGXGZbdtptqWW0t0W4CuZhswyyTGp2O0V6XD8M9Zf5/Tz63EJZL/f4ZXCeKC262kTxbBcnI/kNxmgIbuRiDkaIExvtOm0phRaIuWrlywwjxCwBUK0sMpXy3BoFCSc0ScoBqjAYDD4S35QzXCRN8rDCRBs2EJzC5v5oGUOCTspwsZbuuQpVLarOS0blsFZ3kMwYsepIk+6ANStN5ZLv38OvwjFUbgs833beKz+/q1b4rxLx7heIHcgZm7s5Agk9hoBoO5uWeYsQiBUvXFHYMfTadvhFYj4Jw4QqQxiB3nQEdCCeu1bLa5dt4M58SFvMVJS0p0JAOYsDGYDTUfI6R3VqUKaUZeC5mWjT4irKUo3XN8vXyKOBtfv3My3cTcIOkOwPTzNqQo126wda2fjHMNzC4djeBMgr54VtQRIIENG8R8a0Czce27NbLWmnZGYZdfZkmY16mobnTiOI+rC6Ga43iZSzMXITK+YG2ZKqCFJYx09a8viuGk5upjyX/nI9jhOISgqeHN75+pn2ee3W5hFdFZLS2FLZjmi05JYwusjoBpHWts4PzBaxFziLWmJCWMQTIIjM7kHUdQAa4ZheODLmug5hsVAjL2A986/npU7h+Mt4N1PEBs31bMuYRLQYPWfKo0/DXmPY9U+meHN9ja/oX9BV5bwJIBBI3AOo669tK4pypzvcw2Be2gPiu0rcbUBcoGaDqWJkidNZ16xWF4yy3S6Xj4sySH80zJmNd+9Qk0rHdz6DBr2ua2PpZfy57Cn8RVyJ9VBGnxJrduX+PWsbZF61OWSpB3BG4MH3H41NyCUpXgr2pApSlAKUpQClKUApSlAKUrw0ANeE0NQ/MXM1nBJmuGXb2LYIDOfSdh61AMvivFrWGtm5dYKuw7seiqOprh/O3O9zHs6XM9iymqgDQTsWDCLjGOkx06mo3m3mq5jWdsV4lrKSEC6D+lFcEEbS3z7VqOOxzXSJPlHsrMgfPc+v6bV1GGLU4lO2hcx3F2cBZbINgTJP8zevpsOneo17pbrQr30rIweEa6cqiRIEwdzsAOpPatMY3eGKM8pWzZZw9pmbyg9NenY6/vett4RwdMOyXMVbZkdZChgrvM5WyznCdm2MDfrcscIs2cOczuuIDQLOQiBuWuFgIka6TuPXLbUaAToNuw6mO2terw/CJK+/Wn7PN4jine3Xj+ib4dh7mJuqMO91UAIIbM62UcgeGsFjcU6ADKC0CRpNbDh8BZsJ4aWlu5jKk5XuXdIhCCyKoOabqxp5QCVLj3B4hkw6otgIyoXNsEnTyzeukibSkDVc2Z5AJCgA4+EfxbTsS7OzEXSgBuBITwwFkfZzmlRA0UaACu2nLuS6zt145lUqijks5PrK/W+mRkWsPcaCiud08a1bLW7Qj+FYAOg11Ya6mJ1LZuPw1y0iv4jWbMKpQ22aztrCEak6n7RFJJOp3rHwN3f7S2ywQGtAreMCFVrWWLvQEMpEH2hvUdeui00hU+sHfIBktHQeUDQ3PUaKdtdpUXKVvT96dZZ51OajG737/1r5587LLLxOPFhhkGRhd8REYA+EsHysDIBYw2TXLlGoMVi4riL3nZ3LFnbNvIUgFVCK0qAMzEABTMHMIJOIpI3lidtepnc+8/vWrV9iDH/AO66106EJvDJXZyuJqUljTsuXWRkYnFu7awFgSdDLbwgIzIoB2zHN7XWrmMsYNUQ3LlxmKF4tMoYNstqDqD3cgiCQoO4jcxq3iEBUyJrpcLaGCErfQ49/wAVTHKNyMx3AHu2lvXrfigSoJZyyrq3nyEZVktGYg6HYamPwXLirdNz7kkomsqDPlLTLADT161tB4ze+rixnPgiPIAokiIzECWiBEnSsGa8PiJr5cm+a3PoaEX82aT2ex7NGiBooC7aAR/jSvGYASdAKwMFbbH3Xt27tu1atqXuXLjQAo2OX2mkwAo71kNJm8NwtzG3TaslAFUu7u2VFRd2Y7xsIA1ntt0f6OOZcLatW8N4bWsS75biOxM3FUh2JOg1SMo9PfXKMRxFLyYcLZXDC1bZWyk53Z48Q3GIltVWAdF27Ra4djs+KQKDpmJkz0OveZOvXWphB1JJIic1Ti2fUtWsViltozuwVFEknYCuR8I5yxGGGlyUH3X8y+4SZHuBFRnNfOl3iL+Cwe0o1VUBIJH3ySMra7DpV1eg6Ls2U0OIjWjdI2k/TCPrTW1szb+6DK3CNi+0R6e7vXRcDihdtpcAIDqGAO4kTBiuHYDB+GozHM/f9YHSu1cEH/DWP/iT/tFZ9zStDOpSlSBSlKAUpSgFeGvax8aSLbwYOVoPYwYNQDW+b+erWCBtoVuYkjyoTovYuf0Xc+m9cM5g4+2IJuYtX8adBmgsBPtKCcqa6RE9O9WeYcREXcpa6zRJZiCWk5mTZ2J/XrUfdwbrhbWONwMzXnyqQDPg5Wzsc2ssQMmWI1npRc2Q+4jsRi2utmYyenYDoB2FWyY3rZON4VX4hfF9WD3LausMFi9ctWrmdifuhmc5e8DTWozgvALuJaFUkAFokDygSWYsQFWO5FaqSdTJf4Z6jUM2WeGYC5fZVWYZgF2lmJgKJ9Y3reuD8OsWMmW9csYu3mL50XJaVQ+fyMJuMViACSSx0EVRgLFm1lANyxcS2zPcJGYkhrZtWbeiuCTvmEjNrVNnF3Lyph1tq6gZbaAMIbzE3AA0ZjJLEyNOkV61Lh0ll4vrK3d59/mVK93n4LrO5a4ktxnAfK7MSyuoXNcDHTVN9RoDqNtIgTPCeEizcRTlOJZlUAwUsEkCW6PcBO2y9ZOiynKPLYe8Ldth4kE3L41yLoCljuxmPE9TGmrTWFOGBcYXCW2t2tWv33MabRoYJOwGvoKtnWUewl6fn8av6a5o03Lt31+r8ra/XRfXTNu4e3hsQMNYSz42Q3HxGJBYsdzr0mCSdvjVeCsrjL16xeS1mtrK4mwApExGoJ7zE9DIq5iOJ2sTgTi7mGtPcQ5IfURmA0MT96Y7zUfgMZfxdvKEFrC6/Z4cBTc6FM5OUeuoJ2AOsYEpOLbyaybb3620N3ZxJLNPNJLbvy576mt4fCYvEKxts7qGy/xIzNEwAzAuYgwJ0rAFsJvv+9BO37+O1cW5myW1s4dl0WDctqbYjfKoJJWOpmNSAK1jLO+v77e8z+u9ejTnKSbastufieZUpRi0k7vm9PAxnJY1QLX7GvyisnKB2+P+9esY9Ph+elaMdtDL7HF8zzMcYcxNYt+90FV4rF5tF0X3nXUnrrHp8axorxeK46U04Q0Pc4T/AI6FNqcs3y668RFUXGCgkmANSTS7dCKWYwBuTULYH/iDXZvJh8PZQuS2rMRoqrbBl2LEDTRZk6kA+UeuXcMPr73FF5MPYtIXd33IEABUHmcliAFG0yegNHEOJC9bsDwbVlLFsqqITJZo8RmcyzFmAJOsbDqas8W454tuwDatJ4VoJatWwYBOty4xks2ZgTJJJOx3JiL+MZ4UQW2029y/vpXcYYszmUrFeJxWZgFAB2EdB2H70qc5V4YfEkkKq6u59lAdB7yToFGpO3cY/L3L5uE/dVdXuESEBmNPvMYICjUnsASMvmnHfVnGHKfYZVdSlyXlh5mZ4KPcHWBC+yNAJ3WVGN383LkYv+122/JLcRxIv3PCW3ctrHlYDU/zs0FC09NgIAncyeAwnhKAWLN1Jj+2g+FWMBhxbRYJJIEk7nSr9zEBRJrDKTm7s2xgoKyRlh/1rsfBiDhrMf8App/2ivm98Zcx10WrObITAjQsevuA/e9d/wCSeHNh8FbttuJ/Xp6UlDCk35ERnibS8yepSlclgpSlAKUpQCrd5ZUjuCKuVG43iDFjasANc+8x9i36tG7RqF3PoKWuQ3Y+f+HYzw8Vbyn7RVvFe4ZbF/zDtHeoDB4kXOHXbLBmKXS9s9EGhuk9TmBUa6DU7619HcH5IwmGs+H4YuFpL3HANx2YEMxYezoxACwADpWmcU+hO3bW8cE5i5auILN0yqs6wGS57Q1/FPvrhOzJaORrcz3LN1mJc5RJM9WUyTqdIHuFblZs4Qq1uL2EvZQrAscrgiSHzMBEgGDlBn1GXVuMcIvYO2ExNk2rlssFDyDcGYvKsCVcANErI6HWth5dxd6/hipwyX1LEW40KEZCwEEMx2AAP4tDJFejwlW8retvzkYOJptRv6Ejct5xazBcQHu+Ciq+RUtLlXPbsjzWmYqIkZTmk66Gbx/LaYC0qrdTxLitnJ0Z41yBjAVPQxmIgk6CovgeXDtmNv7RTKsCAyMMw1EMDvB2Og7VXiMU73Hc3H8W4QWYT7QVlU5D5TlzkgEQCAelbJwrKXw3lrZ6P0X78zJCdGUfiLPTLVer/XkZXC+I3MJeDrow0IYRIJ1Uj5a9xpUvc4xgrhLPhXDMZKpdYIzbyVBAnfYfGrPALaub1zEgeDaQu2p1lmIy25LDKukrAY9NNfTwmzfw7YkMLFnzZRczMWQErmaToTqAonT10qh144viJp6Xvl3ZrMuVB4bQaa1s155PIk8Nf+uJDKlrB2j/AAkcAz91rubLK6nqJPeozmHmLxJt2iQgPt6gsNRAAMKkdABJ6Codbb5WZQcklS2sGSSMxPfTQ6+XUbirDHfWPXt17/yx/wA20CRqjSinfltyvzMsqsmsPPfnbkU5fl+9/wB/7UMh6/v31duaSCCCI069h+VUtoMxgAb6j1J29SSffPWteK2pkdO6yPLHhqwNycsiY3IkSBpAMbZoGmpFWuYOYRfgKos4e37CaT/U7ayx95+O5gLvNVp3KsfDAJAzaKQNM07CfWKzU6EGvE4yv7WfZ0R7fBcP7KHaWbLNnEK8wdtwQQfkQDXmIvrbUsxgDrVWOxq21LuYA/cD1qAt2xjEvX7t63btWYyWi3nuudrYUGVBAOa6dFExsSMRtK7Fn/xAXne8tixZWQpINy45kKiLMyer7JPWrfMPHze8JmtW7YS0Ldq1bHkRdCdZ8wmTqSST23vcY4ub90XXS0kW0t27dsQtpB5lQCdhJOupLGegEHfZ71wW1VmdiAAAdSdgJ3n0rqMb6nMnbQxVuM5PVm3PU/4FbFy9wDOTLBVXV26wdAFWfMx2j4kgAkZXB+UGAlmC29Q1wSZcf6SqYJcHQqYjc9JzLOGU5rJS4uk+INJ9QYjfprW1ShThivdvTuMjjOpLC1ZbmTfuK04cW7lq2ASpXXfdi5EM5MfkAAAAIzmrDZMCVJLEFNW33Gvb5VP2bORQCSxAiTv7/fUFzq//AArDuy/rWJycndmtJJWRMNiQqAkwABJ+FQS3LuOvBLQbJ0A+93LdhVGGs3eIXVt21JToOhiJZvQV0zl7gHgjwMPrdP8AGvfh/ktnoRrPb1MkWJKmry12X76zK23Udo6bv0XWRe5Q5YWwfDQBruguP0B/Cp9P3rXUMNayqB2rC4LwZMNbCqNakqpd28T1L0klZClKUApSlAKs4rFrbWWIA7kwKxuMcYtYW34l5hbtyAXb2VnQFj0E6SdKtYrhy4gWyxlAc+n39CBr21nSuW+RKtfMXMQ2IQeC4VSSGcA5gP8A2wRE+p27GsrCYNLSBEEKPmSdySdST1Jq6iAAAAADQAbCqqjE2rEYVe4pXtKg6MfGYG3eQpdRLiHdXUMp94YQaiBy9Ywtm4LIS1abVgR5QIC5V18o0ECCBJ01ipTinFbWFtNdvMERep6noAOpPauPcy8/3sXd8nkszCp1jqzHuRpptNdJPYh23NpxLYN7OcsWfy5zlgTl2RiAzGBpJboWGsjVLd4yDAIBG+xPbSNPdBrF43xLEOyMMpTIfKZUTKwoYDKkyxltJAkjcU2uNIpFu6hs3Oiv5c3uOqv8Cd/Wt9SpUpRSW+f+GKFOFSTb2y/02azxVL7KMQxS0uqooYpIjyjWVG+g0HTLNYvF+IG+ESD4Vo/ZIYOXoCxAEkR12n41rj58SoK6WCSoIaGuxoQh3VB1canQDfMOg8o8o+KouYhZtwMoOmfu0Dp21+e9XUqijD2lRaafxepRWpuUvZ03rr/f0RmE4Ndv3PGsC61u1ZZVt3DCvcMyqtaQSBt553jSs7gnLLui3MYoR8vn8sW85ILSAIEkLp7IjqZjdsfxCzg7DXLrLas2x8PRVA3J2AGpNc3fni9jVu3U+ysG4LSr98ALmDtH3iM2x0ywNRJzUnKpJ4Fa/XmaKmGnFY3e3XkZfMrWnJUszPbGUFCGAPUOGOYaR5/SN/KNB5vuFMG5B2KCVOVt1BBI9GB17zFbF9YaZDFRpI1KwPDELqGXKqOFgxNwtFa9x+3cuYVxegkkQo1yAEZUzBVLwRJYjWtsFUwum1s7eRkm6eJVE91fzOfnFkk6yN/P7XrqNzV7CcQa3HhOynqpHl+W36Vj4zAtb3Un3GR8wO3cCs3lXlu/xLEDD4dQXgscxhUUQC7EAkCSBoCZIrzZRccmejGWLNGfbU4lbl69dsjwMhXDsWAvSfMJB8iwpkzPQRuPeYuONevs5W2rlVRVRQEtW09hIBjyjYR6noB03A/QYlpCr4lmuEeZrdpdDOmjOZjbX1jWa0nnb6Lb3DoZbq4iy2pYArcXWJdSSI2GYHU9BvXEEpSO5tpGlKC5gSZ3PU9yZrbuUuCwVuOqtZVhm8RcwuEQfCRT1iNR7MydSA1jl/hNon7QwBqQD5rh/As6L6noOhMAy2JxH1qbRW5Z8OAmUZVUbgLmBB69ySSSZJNbqlqKs85P7GOF6rutF9y5jb4xJa14b2FT2MghVBObykghiSSSdSTJJrNspkUCSY01/WijKIkmO9Y+IxQUEk6CsDdzZaxcxF8KCSYFQuFW7j7wt2llZ67f1H0qnC2LvEbwt2wch/TaWjpXUOX+XVsjwMOPNtdu9T0KKf8AG2w6mrk/Zdp67FMvi9lablvl7lpbQ8Gxqx/iXev9KxsBt6e/WuicI4OmHQKoFe8K4UlhAANaz6obcnilqXxioqyFKUoSKUpQCqLt0KpY7AEn3DWq6puIGBB2Ig/GgNYXjWHxhUMxzZxktZdmEkM8gqx0nXQaddamVxjr7a5h+JAfzSSf+mfcKhm5WtWryXATmVwRO++x77+nxrT/AKSOOYlLgsI3hm4wysrn2Scq6hQVM6neOncc1pQVnEikptWkdTt3QwlSCPT9KrArnmAx2LwgC3y2IIEG6IW56agQ4HZ59TW1cI5hW+pK+ePaEQ6/1Lsfep+FVqSZY0yaqL5i5ks4G0bl5v6VHtOeyj+/SrHHearWGtyCGc6BdoPd51A9NzXJOMu+Lum7edmnT4fhQbKP3qd+sUb2YwyaujD5i5jvcSuG5dbJaQ+Ubok9APvufn7hMQr4uGARcoG06sRO7HqT6adBXvF7Tqw0hRoq9AOvvJjUnU/KMK1jwLyAgEZH/Vf963Rs45GKSakb9hpNu21wi2bgJXNmAcrOYKcpBIjbTUisbEYJXQrspiVgFe+qMCJ3G3U9zVrhFxLli0VVctlClsKZyrLMRMyTvrvpUhjLhtXLdo2QyOjO10OrDYhPDysSJYjMr9tJ3Ho052iozV77K3Wh51SF5OUHa27uSXCjhLDWvrF1mYa3LZRj4dtVIVrpjyiQp7R6VunFOfuH4e3nOIt3NPKlpg7t2AVSfmYA6mudY7jHio9rFM5tXVVPFHmNoocyEruyTuB1C+8avZ4Zg7FxXfEjEIp/hWbb533hSXhUBMSSTWStSbl8S/cksvD8GqhVSh8O3e28/E2Hi/EbvFJxONb6vgbZ8i6n0CqBrcc7SB1gRqRHcPxvik5UFjDg+S0IksYHi3WHtPAA/Co0HUnFx2Ku466rOIRP4dpfYtrsY/E0fe37RUnjOHHCgkkAKJbPCHQMT4bEm24+zvQMwaLY0JYCpcXw8VOaz2Wy/ojJcRJxhpu939O4zblkiJB9DpBGmx2OvWajuKrNsiPke8R7/wDeozhXF7ty4zglMKAdCfbOwJHXfT31nNjRdInMoka+U+WZbyaBidY8wiZ1rT7zggpTWeyvr/DP7upzcYPLd2yI3C8AF3KGuBWuMVtgKWJZYJDhdbYgjzEQa2P6Nr54XibrYi1ct2rqqpdrbgAgsVPmUGNTOk6jtXROSLWFTCKcOUN0hfFYDzZyNQeoAMx0qTx2KFpT1kewSCpneQek/pHrWCtxjqXTWT+xuo8KqdrPNfc8fidopmt3LbzrIdRHWT5h+/z0Dnri6hDaDK926ImfKoOhZm22kCP7VB8f4detXibFp2VlzHKBCkltInyiAD21rVeO8bCrmcqbi6C3nUkH8TlSQoAMgTMxoKywspKXI0zu4uJRzbgDZwKTbEm6PtVbMG0cZdyBENtExOsCq+TcW72GzszZXyrmMkCFMSfU1EcR4hfuYEC63lbE5wnQRbK/pWby3eFnDMWMecn8lrRxMpTknJZlHDxUI2TuiexmLCKSTUPgsHe4heCIDln4R3b0/WquH8NvcRvBUByz8B6n9610fg3BwB9Wwuo2u3h949VQ9uhPwHeuLKmrvUm7qOy05mRy9wRLQ8DC69Lt3q3QhT07T8BXQ+FcKSwgCiqODcGTDoABrUlVObd2XpJKyFKUoSKUpQClKUApSlAYuLwuaPQz8q5p9IXDnvYlWy5RbAAMgm4faBUDYDUa9jXVajOIcGW4cw8rxE7gjXQg+87QfWq5xudRdiCwnG7N+AfI5+48Az2BmG+FY/EVXCEXrYhpAI7qdwao4ry2jA51y/zLqvx6r8dPWoPiPDMULRtrcNy0dtZj3MdR86rk2dpIo+lkgnC3Fggpcg9x5CNfca1HhnFxMPG0A9q3fnq3/wAFgyw2UKfQ5F/+prnV3hxc/Z6ntVqwSWGRW3KLuibu8NGLBysoA+8f0rVuM8uPadGdYRswU5pzREhtBl6afsZWAxOIwtybi6a5UfMUB0k+RhLaDrp8TM1Y4umJupcxYVrdo+XD2yEDAg5mDXDDGQoys4J6HSDvo0Z0l7Rq8Vss2YateFR+zTtLvyHA8K6WFYoyoxOVsrBSND7UQfnWLY5kGrXVNpM7IGceVmSJht9AVMmN9K26zzFb4kAtpswUhLOEXMCIBAe+TB9kTvoPXWsnmnle3cw9uy5N25ZzO2UKtmyrFWdc5E5joFUks0zAGohcc6ksPyu/V+rB8EqccXzZGsZ1vWVZdnAYdTE6SJ/Ij3jpWBb4QS2pAE+n+R+nwrOCC2kAABV2AIGg1gEmNfU++o+xzFZuBStxdYAmdCR94HUTHur16tf2EE3m2eRRoe8TaWUUTGGwotjQad++nfY7xVeJxuW2wZjkKlSvQhssrBM65V2/CO1Wk4hdFvw87eGSGyHUSOoB236RNYuPTxLpaAqdEBJC99Tqdep71jlxycc1mb48DKMlZ5fcxVTORIyoPZUbD39z617jLyqsVVi74titfxmMLGvMnJyd5anpQgoLDHQkuD803sHiFu2TqNCD7Lr1Vh1B/Iwa6TgeclxKeIbaKx97EegzGAPhXHckRO52FZR5mGHBQWw7jWXuMU9PskCzp3YienSuLXO72PefriXcQb13V2UZOpYZnUeU6RKnXtVHJdq7ZveO6W28jIBcQMFzCM6A6Bh0PqRrNX8RwC5iWsYh7q3719QfCQfwdctu2RMAxsoAywdxrV3G8GxWCtp5cSbhuP4qMoa2ts6o1ojzCBvOgPStEoKMMT1ZnjPFOy0RTxvBrdQW0BDKxcZddYOY/IyewrH4ByriMW62xqoMk9AD1b19Ose+s3lThWJxV5gkpnGRzHs2yZKzv5iBInzRrpNdB4VgAwGGwv8ACB+1uj/UOxCn8Pc9dtt7ZSwR7ectvp3+hTGOOVoZR3+vd6lXB+CjIMPhfY/1bo3c7EAjp69dhpv0Hg3BUw6BVAqrhHCVsIABUhWJ3buzakkrIUpShIpSlAKUpQClKUApSlAKt3Zq5SgNW41dddVkHuKgU4/lP2ix/MkA/wDMvst+RroN/CK+4qFx3KNt9tKrcTpM1/mLG2L2DWHViCNBoZg7ruP3vWhHhz7oCPUb10U8g+bfSprBcrW0GoBNRhZNzkox7AZL9sOsRqNRG0dD7tK8HL1jEf8Al3yv+Bj/AJ9OtdXx3KltxGUVq/E/o76pIPpV9KtUpPssoq0IVV2kaRY4F4F3NdQLdWcrEGIO5DKQ6nsykEd6msfxR3RLYUW7S6wGZszn2rjuxzXHJkksZ/Oci4cTYGW6vjWx0b2h6hv8zXiWsPeP2Lm0/W3c/t0PuFehT4unKeOpG0ufX9POqcJVjDBCTw8uv4ReFw7XWFtQCznKJ0GvcnYR+vwq9zH9HeH4bw9SoDYjxQHeWBKkN5ArfdECCPXvFe4vBFDDrlnqPZNY3MHE77Ybwi5a0GBAMGCJiDEiAYj0q/jI+1jjg8l119yngZexlgms3119tzSBzMlklQ5EbjLmT5f4qbwnHkdQTsfvL5l+W4/Oua4ywUdlO4P7Nbdw/GOMHaX6hcBBg4tRcCNbzOQCuXISC0Z5khQNYrxrntmwYjGqwyqVcnsZA9W7e6oO6gQnSSSco7/7Vk4WAz+sf3q4iKCWJljPwHagMnl7lu5irhCwDEu59m2nf9YHU/E1icT5etjF3AhzKjZQ7aCIBlug6/KpLl3FKLz52KqbTzHWGtQK2hvo+c4d8SrNDIXe04KsF0aQepGUGCBt1q/h5xjJ31tlfS5n4iMpRSWm9tbGt8EdVIVSM8yCo1BG0EgGeulbWuKxmMT6s15mRtSTBMbwz6Er/Kd46AVG8v8AL6m6uhJGo2AEbFjufdpMVuVnAeITZsghCZuPEG4TqfcJ+fuq6XFVI3VWKvtpl1sZo8NCVnTbtvrmRmB4XnX6thdLX+rd+9dPUA9F79/cIrf+DcFTDoFUCrnDOFpZUBRWdWJtyd2egoqKshSlKEilKUApSlAKUpQClKUApSlAKUpQClKUApSlAK8K17SgMPF8MS4NQK1TjPIaPJXQ1u9CKiwOPYvDYzCCP41r8D67djuKgeMcRw9202UNauyv2bag6+Yqw0PfXX0rumK4erjUVpfMXIVq8CcsHuKlScSHBM4bxXhC39dnGx/sazuU+Z+KcO+zs3FNj8Fzz2x/SsgrPpFSvHuWbuGJjUeoM/OoFcYJg6H1oSXsTivO7GBmMwNBqSYA6D0qKv4x80jX9KyMcCfZBJ9KucDvPYcPHnE7gGNI2YETVsKc5/Irlc6kIfO7G0fR9xXCWb/i4pSHVSEzKXVdjmhfvyBqQQI0rqp5vXEW8mGBZnBl3WFVOrQd/QGB12rknAuCtfuBiMqjXXYD8Tf2HX3V0fgnD8/ktAi395j7T+89v32qyrCFJK67fLZFVOU6jbT7Oz3ZO8B4NbRYXX1O59SetbDhcGqbCqcDghbUCsqs2bd2aUklZClKUApSlAKUpQClKUApSlAKUpQClKUApSlAKUpQClKUApSlAKUpQCqWtg71VSgIHjnLSXkOmtcm5h+jhgSUFd3IqzcwituKgk+ZreDxODeVBI6qRII7EEfmNakr3F7F9Tnw/hXc0giSMv4Z0I69PjXfb3AbL7oD8Kj25GwZMm0s+6ulJxd1qcSipKzOc8rcJuYnKoUrb6nq3vPauscM4YtlAAKvYTh9u0IRQo9KyKh5u7OlkrIUpSgFKUoBSlKAUpSgFKUoBSlKAUpSgFKUoBSlKAUpSgFKUoBSlKAUpSgFKUoBSlKAUpSgFKUoBSlKAUpSgFKUoBSlKAUpSgFKUoBSlKA//9k="/>
          <p:cNvSpPr>
            <a:spLocks noChangeAspect="1" noChangeArrowheads="1"/>
          </p:cNvSpPr>
          <p:nvPr/>
        </p:nvSpPr>
        <p:spPr bwMode="auto">
          <a:xfrm>
            <a:off x="-756592" y="-132352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4" name="Picture 6" descr="http://www.simplelabs.co.in/sites/default/files/arduino_uno_r3_1_LRG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66" y="1763427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15816" y="1484784"/>
            <a:ext cx="28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3438132" y="944551"/>
            <a:ext cx="180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Mhamad Salih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51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Potentiometer: A variable voltage divider</a:t>
            </a:r>
            <a:endParaRPr lang="en-C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73930"/>
            <a:ext cx="462915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687" y="1788181"/>
            <a:ext cx="359092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81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&amp;Serial Data transfer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6039018" cy="478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078" y="2084896"/>
            <a:ext cx="2880320" cy="286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37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649" y="70259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Advanced control systems</a:t>
            </a:r>
            <a:r>
              <a:rPr lang="en-US" dirty="0" smtClean="0"/>
              <a:t>:  Communication Protocols with an Arduino</a:t>
            </a:r>
            <a:endParaRPr lang="en-CA" dirty="0"/>
          </a:p>
        </p:txBody>
      </p:sp>
      <p:sp>
        <p:nvSpPr>
          <p:cNvPr id="4" name="AutoShape 2" descr="data:image/jpeg;base64,/9j/4AAQSkZJRgABAQAAAQABAAD/2wCEAAkGBxAREhMUEBASEBUWFxcXEhcYFhsSGBYXFRcaGxcWGRYYHighGR8lHRgaITIhJSo3Li4wFx8zODMsPy0tLzcBCgoKDg0OGxAQGDclHyY3NywsMDE3NywtNywvMjcuLywrNy83Ny0vLSwsLS8vLiwsNiwsNSw0LywvLCwsNy0sLP/AABEIAMYA/gMBEQACEQEDEQH/xAAbAAEBAQEBAQEBAAAAAAAAAAAABQQGAwIBB//EAEoQAAEDAgICDQkFBwMDBQAAAAEAAgMEERIhBTETFRYiMzRBU1Rzk7LSBhRRcZKUtNHTBzJSYZEjQnKBobGzF3TiJENiRFVjgvH/xAAZAQEBAQEBAQAAAAAAAAAAAAAAAwQBAgX/xAA6EQEAAQEDCAcHAwUAAwAAAAAAAQIDBBESEzFRUpGS0RUhU2FxgbEFMjM0QaHwwdLhFCIjcrJCVGL/2gAMAwEAAhEDEQA/AP6poPQ9KaanJpoCTFHc7G38A/JBu2lpOiwdkz5IG0tJ0WDsmfJA2lpOiwdkz5IG0tJ0WDsmfJA2lpOiwdkz5IG0tJ0WDsmfJA2lpOiwdkz5IG0tJ0WDsmfJA2lpOiwdkz5IG0tJ0WDsmfJA2lpOiwdkz5IG0tJ0WDsmfJA2lpOiwdkz5IG0tJ0WDsmfJA2lpOiwdkz5IG0tJ0WDsmfJA2lpOiwdkz5IG0tJ0WDsmfJA2lpOiwdkz5IPKp0bRRtLn00AGQ4FrjdxAAADbkkkCw9KDNsdB0Qe5v8ApoGx0HRB7m/6aBsdB0Qe5v8ApoGx0HRB7m/6aBsdB0Qe5v8ApoPekoKGUEspod6cLgYAwg2BsWuaCMnA/wAwg99paTosHZM+SBtLSdFg7JnyQNpaTosHZM+SBtLSdFg7JnyQct9ouiqZtMwtp4WnZW6o2j9x/oCDqdAcVp+pi7gQb0Ezz2odJK2KGJzY3Bl3TOYSTGx/3RE6337a+RB97NWcxT+8P+ggbNWcxT+8P+ggbNWcxT+8P+ggbNWcxT+8P+gg+fPZ2vibLDE0SOLAWzOeQRG9/wB0xNy3hGvlQUkBAQEBAQEBAQEBAQT9OcG3rqb4iNBQQEBAQEE/RnCVfXN+HgQUEBAQEHJ/aVxVnXN7j0F3QHFafqYu4EG9BBlrHw+dvYzZD5zCMN7XD46ZrrfnhJIHKQBlrQH+UrGmZzgNhYIy14c0YsTpGvJLyAADGRa9zbluAg96nTzWktZG+QtfCw5sblNI1mKxdiAGK+YGL924zQKfyigkfgZicTIIxbC7Mte7EbO3otE+4dZwtqzFwroJ+k+EpOud8POgoICAgIJxMr5ZGtl2NrMIADQ6923JJKD081m6QezageazdIPZtQPNZukHs2oHms3SD2bUDzWbpB7NqB5rN0g9m1A81m6Qezag5CfQWkY6uWeTSGKlfPS4KfAHXs+BuLEeC3wJs3XrOtB2ekZXsjJjaHO3trgusC4AuwggusCThBubWGtBObplzB+0wvAa8ktGwm7TGACyVw2M785OdyA3zsg/d0tPseyAktwtdfegftNj2MXJAGLZW2JNtdyLIKdHUtlY17M2uFx/+jI+sZei6D2QT9GcJV9c34eBBQQEBAQcn9pXFWdc3uPQXdAcVp+pi7gQb0Eyhia6SqDhcCoY4etsEBaf5EAoPSXQ1O5uF0TSLNbbMb1uOwyOq0jwfSHuBuCg+n6KhcblhJ3tt87e4HNeMIvvbuY0m1sRaL3QfcWj4mkENzDsTbuJwnC5u9BO9FnO3oy3xyQakE/SfCUnXO+HnQUEBAQEGKk4af1s7iDagICD8JtmckGTbWn56P2grf09rsy5jBtrT89H7QT+ntdmTGDbWn56P2gn9Pa7MmMOcr/LCilmdSNk/bMnprAjJ4MsL7scLg2BtnY3ByWq09l3miwi8TT/AGz9uvDr3PMVxjg6qpp2yNLXi4NuUggggggjMEEAgjMEAr572zjRUNrYSf8AyL3F9yWm5eTiJ3jc73AaBqQG6KgDMDYw1uBjABdtmxcHhIN2lvIRmLD0BBrijDQANQ/O5/mTmT+ZQfSCfozhKvrm/DwIKCAgICDk/tK4qzrm9x6C7oDitP1MXcCDegn6M4Sr65vw8CCggIMNZO/G1jHNZvHPLnDEN6WixzFhvsz+SCfW6TmYXG7QMwzIPY6zSbB7TcOFtTgL52ug+aisIkjEpvsVUWYg03ING998IvzlsvQgpbaw+l/Zv8KBtrD6X9m/woG2sPpf2b/Cgbaw+l/Zv8KDz0ZO18k5be12DMFv7g5CAgpICAgw6c4tUdVJ3Cr3b41HjHq5VoblB0QEEfS1FEwGRkbGvknpTI4ABzrTxAXOs2AA/kqVWtdVMUTPVGiPpDmCwpuiAgICCfozhKvrm/DwIKCAgICDk/tK4qzrm9x6C7oDitP1MXcCDegn6M4Sr65vw8CCggIJ+k3AuYzYWzuzfZxAs1pAJbcG7t8LA2B5SEGTHG+dwNPCTmHEuGzfd+8Yy37pGV8Wdxkg/GOYRRFkWwgzPODLI7BODfDlfLkQXEBAQEGKk4af1s7iDagII1dV1Lqgw07oWYYmyOdIx0l8b3tAAa9trYPzvfkspVVVzVk0voWNld6bDO20TOMzERExGiIn6xOvuZNMRaR83mxTUhGxSXtBIDbCb2OzZK90i0z9GMxpj6d/i8V1XLJnCivH/aP2texaS5+j7CT6yhha643fy95dw2K+Kn9psWkufo+wk+smFrrjd/Jl3DYr4qf2mxaS5+j7CT6yYWuuN38mXcNivip/aj1UGk2OkfUTQvh2amLGMjOI2mivgBddufIXG5vkMl5oi1ypmqYwUvNpcJsKabGiqK/rMzGv69XX5RHjKxFpiRwbhjic5zg1mGbEz7r3EOcGXa4BhywnWM9drvltej9JCVzmhpBYAXZ332ySxuaPU6I58twg1zyYWudhc6wJs0XcbC9gOUoJDNMyOwhsUL3PeGMLZ8UZ3kjyC8MxBwEZyw/vNz12D025JxbHHi2MF0wLsJaGvkYQ3Ih7sUT8iQMhnmgywiqdLUmnkgYwytuJInyG/m8OYLZG5Wtlb0qdUWmPVMfnm12VV0in/JTVM90xEfemfV7Ph0lY/t6PVzEg/rsy84WuuN38qxXcMfcr4qf2s2gJq6LYYq58cr5GvN2ixZsYbk46nk4uQC1uVebObSnCmvrxWvtF0tcu1usTTFOGn6446PrGjXPk6NaHyRByf2lcVZ1ze49Bd0BxWn6mLuBBvQT9GcJV9c34eBBQQEE7SuxAsL5JI3Zi8YLiWEjGHWacLcm3flbLfC6DM6WDZgTNO7CSWtwOdHjwG+GTBcm196H/AMkHyJIyaURF1m1DwQ5pY4E08zrOa4AjJwOY1EFBcQEBAQYqThp/WzuINqAgkRcfk/20X+WZSj4s+Eest9XyNP8AvV/zS06c4tP1UncK2Xb41HjHq+fOhuUHRAQTPKJzRDdxwtEtOXG+Gw2eO5xclhyoJxkoycR0k0vBaWv2WDE3CHtAthwnKR2ZBOetBpo62gic5zauC7mgOvMzOz3vLtesukcT6+RBpk01RuBBq4LEEG0zWnP0EOuPWEExzqMnGdJNMgLSJNlgxDC17QLYcJFpX6xfPXkEHo6Wg/drYmXFpMM0X7UFznEPJuRcvebtsd+c0GzQU0b3VLonNe3ZmgFpDhlTwjIjJBVQSa7jdL/BP/aNSq9+nzbrH5W18af1VlVhEHJ/aVxVnXN7j0F3QHFafqYu4EG9BP0ZwlX1zfh4EFBAQY6qneXtfGWhwa5hxXIAcWnELayMOrl9IQZpKGYSF8ZjaczffDHvSGtkY3JwBsb68srXQeLqdzHUuPDjdUOc8g3xHzaYYiSBnYAW1AAAakFtAQEBBipOGn9bO4g2oCCRFx+T/bRf5ZlKPiz4R6y31fI0/wC9X/NLTpzi0/VSdwrZdvjUeMer586G5QdEBAQEBAQEBAQEEmu43S/wT/2jUqvfp826x+VtfGn9VZVYRByf2lcVZ1ze49Bd0BxWn6mLuBBvQT9GcJV9c34eBBQQEBAQT9J8JSdc74edBQQEBAQYqThp/WzuINqAgkRcfk/20X+WZSj4s+Eest9XyNP+9X/NLTpzi0/VSdwrZdvjUeMer586G5QdEBBl0lVGJmJrQ8l0bGgnCLySNYLusbC7r6uRB47NWcxT+8P+ggbNWcxT+8P+ggbNWcxT+8P+ggbNWcxT+8P+ggbNWcxT+8P+gg9NHVb5NkEjGsdG/AQ15kBvGx4IJa06n21ciDYgk13G6X+Cf+0alV79Pm3WPytr40/qrKrCIOT+0rirOub3HoLugOK0/UxdwIN6CfozhKvrm/DwIKCDPpB5Eby1wYbZOOofnqP9kEiCreSGPnewXdiediJBa1hDA8NwOBBc7NodZpyFig+qXSMrpHsLjhEjBsuENaLwwuDADmC5znG7r2va9y1B5MqDPFo92y79zmue5uG+J1LKSbEEC+fIvVMxE4zGP53Cr5k/pM36RfTVM7T2cffm5h3nmT+kzfpF9NM7T2cffmYd55k/pM36RfTTO09nH35mHeeZP6TN+kX00ztPZx9+Zh3sdLRv2Wf/AKmbWzkiz3nVpnaezj78zDvbPMn9Jm/SL6aZ2ns4+/Mw7zzJ/SZv0i+mmdp7OPvzMO9KipH+fSDziXi0Wdo78LLlwdlOLanOT/jjR/8AXf3t1VM/0VM4/wDnPpS06ao3+bz/APUzH9lJyRfgP/xrXdrWnPUf2RpjXr8WCY6tKysT0ICCZpqRpjADgS2emDgDex84iNj6Mj/VBTQEBBzc1bK3HeoOZOEt2NzWjZGtNrtxMcAT964/NBqoauQ1GxmQyMAlsSG3fhFMQSWgDIyPbl/PMIJukNCS1Ms5jq5afBUxktaGlrgIICb5Xv67jLUo2tlNeGFWD6VwvtndsqK7KKsYmMZxxjq/NGE96ttVUf8AuFT7FP8ARXcirbn7ck/6qx/9enfX+59UuiXNlbLJUzTljXBgeImgY7XP7ONpP3RrXYs5icZnHc5aXumqzmzos4picJnDKnR4zOtUVGIQcn9pXFWdc3uPQXdAcVp+pi7gQb0E/RnCVfXN+HgQUEH4RfXmgk6RnMZwNijDLBwLmnA51zvMQGGM5Nzdrxi17FB5jSzmtc+RjC0vnY0NuDeFzwMRORuI9fJlkeQMldWNhlhErGtLJGvcYo3G4khqWtGFoLiQWH9fWuVVRTGMqWVlVaVRRTp8Yj16m/dJTemb3ebwKeeo/Ilr6NvGqOKnmbpKb0ze7zeBM9R+RJ0beNUcVPM3SU3pm93m8CZ6j8iTo28ao4qeZukpvTN7vN4Ez1H5EnRt41RxU80o6SpHzSue+qH3AMDaqPU3lbGBn+ZF0z1H5EnRt41RxU83r55Q85XfrWpnqPyJOjbxqjip5nnlDzld+tameo/Ik6NvGqOKnm8tGUcM1XK+M1eAQxtxOlqY99jkJF3uBORH6rlFWVXMxowe7xYzY3WmmuYysqZwiYnqwjVMt+mtERCnnOKoyik/9TOf3DyGRbLtGNtR4x6vmTobdp4vxVHvM/1FF02ni/FUe8z/AFEDaeL8VR7zP9RByVV5Cww1clcKipL5JqQCPZXhgDZoG7/Mul+7qcbZ6sgQHeoCAg8/N2Z7xu++9kM/X6UH0yNosAALarC1roMOjOEq+ub8PAgoICAgIOT+0rirOub3HoLugOK0/UxdwIN6CfozhKvrm/DwIKCAgx1mjIpTd7XEkYXWe9gc0X3r2tIDxmcnXG+PpKD5g0RAzFZrjiLyQ575G3kcXPwte4hty45NA121IMtRRsjkpcOIkzG5c90jjannsMTyTYXOV7Zn0oLCAgICDFScNP62dxBtQEBBi05xafqpO4Ve7fGo8Y9XJ0P3Zp+Zb2n/ABXMiy2vt/J1mzz8y3tP+KZFltfb+TrNnn5lvaf8UyLLa+38nW5Wp0tpF9TLDLRBtM2elwTY8NryQOIAI/a74kXFrauRbra7XSm60WlNr/fOONOGP1nd5463mJqysMOp2NVUNjbiebC4GQJJLiGtAAzJJIH818t7eUOkI3GwJBsSQ5pYRhw3uHDL77f1QaS4ekIP0FAQT9GcJV9c34eBBQQEBAQcn9pXFWdc3uPQXdAcVp+pi7gQb0E/RnCVfXN+HgQa5ahjS0Oe1pdk0EgFx9AB16x+qAypjcXBr2EtycA4HCfQfRqP6IPVAQT9J8JSdc74edBQQEBAQYqThp/WzuINqAgIMOnOLT9VJ3Cr3b41HjHq5OhuUHRAQT9OcG3rqb4iNBor4DIwtGE3tk5uNpAIJBB9IFvyvdBMdoV5GcjdTgAQXtaC+N2EYiTbeH1YsrAAIM9P5MlsQY6bG4RwtxYbDFHsZksCTZshiYSLnW65OVgp0E8McLRs0Ra3el2MYb67XJ/og2PqGNw4ntGI2bcgYieQelBj0ZwlX1zfh4EG8m2tB+RvDgC0hwOog3B9RSJxdqpmmcJjrfSOCDk/tK4qzrm9x6C7oDitP1MXcCDegiUuk6eKaqbLPFG7Zmmzntabebw52JQYNLaUgMhMcsL8UbWE7PAY3Wc7eyNe4OaBiO+ZcnEbg2FwzHSEL2luyQxlr5jiM8P7RskpcMOGQm1rO31tQyvqDo9vaPpdP2rPmgbe0fS6ftWfNBkqdJU8s1K2KeKR2zONmva8283mzsCgtoCAgIMVJw0/rZ3EG1AQEGHTnFp+qk7hV7t8ajxj1cnQ3KDogIJ+nODb11N8RGgoICDyq48THtwh12uFiS0G4tbEMxf0hBz7aeoxxvNPI8Me077YBK5uxTtN8DwwtaZG21HfOy5UH22gmYHgxmTZWOY0AttDilmcA7E4ZBsjG7y/B6sgg+qbRMcstSZHTXEjG7yeWIG1PDnhjeATnr1qdVnTM4z6y1WV8tbOnJpiMO+mmZ3zEy0u8nKcgjFU+9VH1FzM09++ease0baJ0U8FH7U/ROh46CWnhgdJge2YyYnF2NzQyzrahrOoBeKLOLKYpp72q9Xyu/WdpbWsRjE0xGEaInHq1z5unWh8YQcn9pXFWdc3uPQXdAcVp+pi7gQb0BBz/lxDM+lOwy7CQ+Ml1rkgPFgM8t9Y/wArcqheIqmjqnB9T2PXZU3n/JRldUxh5cl2EOwtxkF1hiIFgTbMgEmwvyXVoxw63za8nKnJ0fR9rryICAgICAgxUnDT+tncQbUBAQYdOcWn6qTuFXu3xqPGPVydDcoOiAgxaYic6PeNLyJIn4QQCRHKx5ALiBezTrKD42wl6FUe1B9ZA2wl6FUe1B9ZA2wl6FUe1B9ZA2wl6FUe1B9ZA2wl6FUe1B9ZA0Ux953vjdHskoc1ri0mwijZngJGth5UFBBJruN0v8E/9o1Kr36fNusflbXxp/VWVWEQcn9pXFWdc3uPQXdAcVp+pi7gQb0BBK8qOLSeuP8AyNU7b3JbfZ3zFPn6SqqjEICAgICAgIMVJw0/rZ3EG1AQEGHTnFp+qk7hV7t8ajxj1cnQ3KDogIPGrqmRNL3kgAtGTS83c4NaA1oJJJIGQ5UGXbiL8NR7tP8ATQNuIvw1Hu0/00DbiL8NR7tP9NA24i/DUe7T/TQNuIvw1Hu0/wBNB70VayYOLMW9dhcHMdGQ7CHWwvAOpwN/zQaUEmu43S/wT/2jUqvfp826x+VtfGn9VZVYRByf2lcVZ1ze49Bd0BxWn6mLuBBvQEEryo4tJ64/8jVO29yW32d8xT5+kqqoxCAgICAgICDFScNP62dxBtQEBBh05xafqpO4Ve7fGo8Y9XJ0Nyg6ICCVpepjcwta9rnMnphIA4EsJnicA4D7psQbHkIQVUBAQYK3Sgjfg2OSQ4cTsAabNzzAc4F53rsmAnLVmLh4nTjAHudHKxrTK1rjgtIYceMNAeTe0biMQGQQeEelYIJagTSsjL52hgJ3ziYIBk3WcyPVdeKq6adMtFjdba2iZs6JmI651R4q/nDPxt/UL1jCWbr1JlZI01dLZwO8n1G/JGp1T/kp82yypmLra4x9af1WFVgEHJ/aVxVnXN7j0F3QHFafqYu4EG9AQSvKji0nrj/yNU7b3JbfZ3zFPn6SqqjEICAgICAgIMk+jo3uLjjBNr4ZJI721XDHAH1oPjamL8U3vE3jQNqYvxTe8TeNA2pi/FN7xN40GLTWi4xTznFNwUn/AH5T+4eTGrXaMbajxj1cnQ27Uxfim7ebxqLptTF+Kb3ibxoG1MX4pveJvGg5ar8h6WGpfXB0zppJqW15X4WhssLLWvd97X35OvIBB2k0zWAueQ0DWT+eQ/qg84KuN9sDw69yBy5Wvl/MfqEHugn6T0aZssYDSACC0OLbG4fG64wP5cWebWnkzDwfoTE17HyXaTM5gDbFrp9kxEm++sJXAahnnc2KDMdCU1TJU7PCyUtnYWkjMWggNr67ekajyrxXZ0V+9DVdr7eLtjmq5jHT+a+/S2bnKDoVL2MfhXMzZ7MbnvpK+dtVxTzaKPRNNCS6GnhicRYlkbWEj0XaNS7TZ006IwStb3b20ZNpaTVHfMz6ti9s4g5P7SuKs65vcegu6A4rT9TF3Ag3oCCV5UcWk9cf+Rqnbe5Lb7O+Yp8/SVVUYhAQEBAQEBAQEBAQZ6+n2SKRgNsbHNB9GJpF/wCqpZV5FdNWqYlydDzx1PNw9o7wL1hY653RzOsx1PNw9o7wJhY653RzOsx1PNw9o7wJhY653RzOtyVVW6WNVKyWnh80E9JgkLy1wvNASGb28mZdrA5d9lY7rayuMXWiqiuc59Ywx+s6dXlM+DzE1ZXc6/SdOZIy0Na43abFzmfdcDk5ubTlcEajYr5b2lv0ZO4XJZezhYuJNi6IgF4aMRsw5kfhBxZlB4w6Gq9iwvnxP2OEfeNsQ2PzhtyMw7Y8nEf9xwsBrC5o+FzI2NcS4gZknF/Wwv8Aog0IJ+jOEq+ub8PAgoICAgIOT+0rirOub3HoLugOK0/UxdwIN6AgleVHFpPXH/kap23uS2+zvmKfP0lVVGIQEBAQEBAQEBAQEBAQEBBP05wbeupviI0FBAQEBAQT9GcJV9c34eBBQQEBAQcn9pXFWdc3uPQXdAcVp+pi7gQb0BBK8qOLSeuP/I1Ttvclt9nfMU+fpKqqMQgICAgICAgICAgICAgICCfpzg29dTfERoKCAg8qt7mscWNxOAJaPSbZBBKirahxaxskOIl13GGRtgADYxOeC0568RB9CA3S8jo3TNDGsjaHStILnOvE2QhrgQG2DhrBufw60HxFpanhmqmyytjJlaQD6PN4Rf8AUH9F4m1opnCZarO5Xi0piuiiZh7O8paMA/8AUMK856jWpHsy9TPw5fugfKKmrGB0Lz/C4YXXGsWP3rX1i4SztqbSMYL77Ot7pVk2kecdcfx54KyqwiDk/tK4qzrm9x6C7oDitP1MXcCDegIJXlRxaT1x/wCRqnbe5Lb7O+Yp8/SVVUYhAQEBAQEBAQEBAQEBAQEE/TnBt66m+IjQUEBB8TRNe0tcLgixHpBQY9p4bDhLg3xbNLj1WsX48RH5E2Qer9HREtOC2EAAAlrSB90OYCGutyXBtyIPHRnCVfXN+HgQbyEEeohayppGsa1jQycNa0BoAAjyAGpSmIiumI730KK6q7tbVVTjMzT1z5rKq+eIOT+0rirOub3HoLugOK0/UxdwIN6AgleVHFpPXH/kap23uS2+zvmKfP0lVVGIQEBAQEBAQEBAQEBAQEBBh0zE90W8aXkSQvwggEiOZj3WLiBezTrKD52wl6FUe1B9ZA2wl6FUe1B9ZA2wl6FUe1B9ZA2wl6FUe1B9ZA2wl6FUe1B9ZB+aJa+87nxuixyhzWuLSbCGJl945w1tPKgooJNdxul/gn/tGpVe/T5t1j8ra+NP6qyqwiDk/tK4qzrm9x6C7oDitP1MXcCDegIJPlSbUshOQGAk+gB7SSfyAzUrb3JbvZsY3mmI7/SX1ukoOm0vbR+Jdz1ntRvc6NvnY1cM8jdJQdNpe2j8SZ6z2o3nRt87GrhnkbpKDptL20fiTPWe1G86NvnY1cM8jdJQdNpe2j8SZ6z2o3nRt87GrhnkbpKDptL20fiTPWe1G86NvnY1cM8jdJQdNpe2j8SZ6z2o3nRt87GrhnkbpKDptL20fiTPWe1G86NvnY1cM8jdJQdNpe2j8SZ6z2o3nRt87GrhnkbpKDptL20fiTPWe1G86NvnY1cM8jdJQdNpe2j8SZ6z2o3nRt87GrhnkbpKDptL20fiTPWe1G86NvnY1cM8jdJQdNpe2j8SZ6z2o3nRt87GrhnkbpKDptL20fiTPWe1G86NvnY1cM8jdJQdNpe2j8SZ6z2o3nRt87GrhnkbpKDptL20fiTPWe1G86NvnY1cM8jdJQdNpe2j8SZ6z2o3nRt87GrhnkbpKDptL20fiTPWe1G86NvnY1cM8jdJQdNpe2j8SZ6z2o3nRt87GrhnkbpKDptL20fiTPWe1G86NvnY1cM8jdJQdNpe2j8SZ6z2o3nRt87GrhnkbpKDptL20fiTPWe1G86NvnY1cM8jdJQdNpe2j8SZ6z2o3nRt87GrhnkbpKDptL20fiTPWe1G86NvnY1cM8jdJQdNpe2j8SZ6z2o3nRt87GrhnkxnSUE9ZTbBPFNhZOXYHtkwg7HYnCTZeMumq0jJnHSv/TW1jdLTO0TTjNOGMTGvW6BXfLEHJ/aVxVnXN7j0GPQ/l3Stp4GmOe4ijB3reRg/80Gz/UCk5uf2WeNA/wBQKTm5/ZZ40H4fL+k5uf2WeNB87vKPmpvYZ40wdyp1m7yj5qb2GeNMDKnWbvKPmpvYZ40wMqdZu8o+am9hnjTAyp1m7yj5qb2GeNMDKnWbvKPmpvYZ40wMqdZu8o+am9hnjTAyp1m7yj5qb2GeNMDKnWbvKPmpvYZ40wMqdZu8o+am9hnjTAyp1m7yj5qb2GeNMDKnWbvKPmpvYZ40wMqdZu8o+am9hnjTAyp1m7yj5qb2GeNMDKnWbvKPmpvYZ40wMqdZu8o+am9hnjTAyp1m7yj5qb2GeNMDKnWbvKPmpvYZ40wMqdZu8o+am9hnjTAyp1m7yj5qb2GeNMDKnWbvKPmpvYZ40wMqdZu8o+am9hnjTAyp1m7yj5qb2GeNMDKnWbvKPmpvYZ40wMqdb9Hl7RjVFOP/AKs8aEzMvr/UCk5uf2WeNHD/AFApObn9lnjQc35d+WdNNTsa1kwIlac2t/A8cjvzQf/Z"/>
          <p:cNvSpPr>
            <a:spLocks noChangeAspect="1" noChangeArrowheads="1"/>
          </p:cNvSpPr>
          <p:nvPr/>
        </p:nvSpPr>
        <p:spPr bwMode="auto">
          <a:xfrm>
            <a:off x="155575" y="-1401763"/>
            <a:ext cx="375285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" name="AutoShape 6" descr="data:image/jpeg;base64,/9j/4AAQSkZJRgABAQAAAQABAAD/2wCEAAkGBxAREhMUEBASEBUWFxcXEhcYFhsSGBYXFRcaGxcWGRYYHighGR8lHRgaITIhJSo3Li4wFx8zODMsPy0tLzcBCgoKDg0OGxAQGDclHyY3NywsMDE3NywtNywvMjcuLywrNy83Ny0vLSwsLS8vLiwsNiwsNSw0LywvLCwsNy0sLP/AABEIAMYA/gMBEQACEQEDEQH/xAAbAAEBAQEBAQEBAAAAAAAAAAAABQQGAwIBB//EAEoQAAEDAgICDQkFBwMDBQAAAAEAAgMEERIhBTETFRYiMzRBU1Rzk7LSBhRRcZKUtNHTBzJSYZEjQnKBobGzF3TiJENiRFVjgvH/xAAZAQEBAQEBAQAAAAAAAAAAAAAAAwQBAgX/xAA6EQEAAQEDCAcHAwUAAwAAAAAAAQIDBBESEzFRUpGS0RUhU2FxgbEFMjM0QaHwwdLhFCIjcrJCVGL/2gAMAwEAAhEDEQA/AP6poPQ9KaanJpoCTFHc7G38A/JBu2lpOiwdkz5IG0tJ0WDsmfJA2lpOiwdkz5IG0tJ0WDsmfJA2lpOiwdkz5IG0tJ0WDsmfJA2lpOiwdkz5IG0tJ0WDsmfJA2lpOiwdkz5IG0tJ0WDsmfJA2lpOiwdkz5IG0tJ0WDsmfJA2lpOiwdkz5IG0tJ0WDsmfJA2lpOiwdkz5IG0tJ0WDsmfJA2lpOiwdkz5IG0tJ0WDsmfJA2lpOiwdkz5IPKp0bRRtLn00AGQ4FrjdxAAADbkkkCw9KDNsdB0Qe5v8ApoGx0HRB7m/6aBsdB0Qe5v8ApoGx0HRB7m/6aBsdB0Qe5v8ApoPekoKGUEspod6cLgYAwg2BsWuaCMnA/wAwg99paTosHZM+SBtLSdFg7JnyQNpaTosHZM+SBtLSdFg7JnyQct9ouiqZtMwtp4WnZW6o2j9x/oCDqdAcVp+pi7gQb0Ezz2odJK2KGJzY3Bl3TOYSTGx/3RE6337a+RB97NWcxT+8P+ggbNWcxT+8P+ggbNWcxT+8P+ggbNWcxT+8P+gg+fPZ2vibLDE0SOLAWzOeQRG9/wB0xNy3hGvlQUkBAQEBAQEBAQEBAQT9OcG3rqb4iNBQQEBAQEE/RnCVfXN+HgQUEBAQEHJ/aVxVnXN7j0F3QHFafqYu4EG9BBlrHw+dvYzZD5zCMN7XD46ZrrfnhJIHKQBlrQH+UrGmZzgNhYIy14c0YsTpGvJLyAADGRa9zbluAg96nTzWktZG+QtfCw5sblNI1mKxdiAGK+YGL924zQKfyigkfgZicTIIxbC7Mte7EbO3otE+4dZwtqzFwroJ+k+EpOud8POgoICAgIJxMr5ZGtl2NrMIADQ6923JJKD081m6QezageazdIPZtQPNZukHs2oHms3SD2bUDzWbpB7NqB5rN0g9m1A81m6Qezag5CfQWkY6uWeTSGKlfPS4KfAHXs+BuLEeC3wJs3XrOtB2ekZXsjJjaHO3trgusC4AuwggusCThBubWGtBObplzB+0wvAa8ktGwm7TGACyVw2M785OdyA3zsg/d0tPseyAktwtdfegftNj2MXJAGLZW2JNtdyLIKdHUtlY17M2uFx/+jI+sZei6D2QT9GcJV9c34eBBQQEBAQcn9pXFWdc3uPQXdAcVp+pi7gQb0Eyhia6SqDhcCoY4etsEBaf5EAoPSXQ1O5uF0TSLNbbMb1uOwyOq0jwfSHuBuCg+n6KhcblhJ3tt87e4HNeMIvvbuY0m1sRaL3QfcWj4mkENzDsTbuJwnC5u9BO9FnO3oy3xyQakE/SfCUnXO+HnQUEBAQEGKk4af1s7iDagICD8JtmckGTbWn56P2grf09rsy5jBtrT89H7QT+ntdmTGDbWn56P2gn9Pa7MmMOcr/LCilmdSNk/bMnprAjJ4MsL7scLg2BtnY3ByWq09l3miwi8TT/AGz9uvDr3PMVxjg6qpp2yNLXi4NuUggggggjMEEAgjMEAr572zjRUNrYSf8AyL3F9yWm5eTiJ3jc73AaBqQG6KgDMDYw1uBjABdtmxcHhIN2lvIRmLD0BBrijDQANQ/O5/mTmT+ZQfSCfozhKvrm/DwIKCAgICDk/tK4qzrm9x6C7oDitP1MXcCDegn6M4Sr65vw8CCggIMNZO/G1jHNZvHPLnDEN6WixzFhvsz+SCfW6TmYXG7QMwzIPY6zSbB7TcOFtTgL52ug+aisIkjEpvsVUWYg03ING998IvzlsvQgpbaw+l/Zv8KBtrD6X9m/woG2sPpf2b/Cgbaw+l/Zv8KDz0ZO18k5be12DMFv7g5CAgpICAgw6c4tUdVJ3Cr3b41HjHq5VoblB0QEEfS1FEwGRkbGvknpTI4ABzrTxAXOs2AA/kqVWtdVMUTPVGiPpDmCwpuiAgICCfozhKvrm/DwIKCAgICDk/tK4qzrm9x6C7oDitP1MXcCDegn6M4Sr65vw8CCggIJ+k3AuYzYWzuzfZxAs1pAJbcG7t8LA2B5SEGTHG+dwNPCTmHEuGzfd+8Yy37pGV8Wdxkg/GOYRRFkWwgzPODLI7BODfDlfLkQXEBAQEGKk4af1s7iDagII1dV1Lqgw07oWYYmyOdIx0l8b3tAAa9trYPzvfkspVVVzVk0voWNld6bDO20TOMzERExGiIn6xOvuZNMRaR83mxTUhGxSXtBIDbCb2OzZK90i0z9GMxpj6d/i8V1XLJnCivH/aP2texaS5+j7CT6yhha643fy95dw2K+Kn9psWkufo+wk+smFrrjd/Jl3DYr4qf2mxaS5+j7CT6yYWuuN38mXcNivip/aj1UGk2OkfUTQvh2amLGMjOI2mivgBddufIXG5vkMl5oi1ypmqYwUvNpcJsKabGiqK/rMzGv69XX5RHjKxFpiRwbhjic5zg1mGbEz7r3EOcGXa4BhywnWM9drvltej9JCVzmhpBYAXZ332ySxuaPU6I58twg1zyYWudhc6wJs0XcbC9gOUoJDNMyOwhsUL3PeGMLZ8UZ3kjyC8MxBwEZyw/vNz12D025JxbHHi2MF0wLsJaGvkYQ3Ih7sUT8iQMhnmgywiqdLUmnkgYwytuJInyG/m8OYLZG5Wtlb0qdUWmPVMfnm12VV0in/JTVM90xEfemfV7Ph0lY/t6PVzEg/rsy84WuuN38qxXcMfcr4qf2s2gJq6LYYq58cr5GvN2ixZsYbk46nk4uQC1uVebObSnCmvrxWvtF0tcu1usTTFOGn6446PrGjXPk6NaHyRByf2lcVZ1ze49Bd0BxWn6mLuBBvQT9GcJV9c34eBBQQEE7SuxAsL5JI3Zi8YLiWEjGHWacLcm3flbLfC6DM6WDZgTNO7CSWtwOdHjwG+GTBcm196H/AMkHyJIyaURF1m1DwQ5pY4E08zrOa4AjJwOY1EFBcQEBAQYqThp/WzuINqAgkRcfk/20X+WZSj4s+Eest9XyNP8AvV/zS06c4tP1UncK2Xb41HjHq+fOhuUHRAQTPKJzRDdxwtEtOXG+Gw2eO5xclhyoJxkoycR0k0vBaWv2WDE3CHtAthwnKR2ZBOetBpo62gic5zauC7mgOvMzOz3vLtesukcT6+RBpk01RuBBq4LEEG0zWnP0EOuPWEExzqMnGdJNMgLSJNlgxDC17QLYcJFpX6xfPXkEHo6Wg/drYmXFpMM0X7UFznEPJuRcvebtsd+c0GzQU0b3VLonNe3ZmgFpDhlTwjIjJBVQSa7jdL/BP/aNSq9+nzbrH5W18af1VlVhEHJ/aVxVnXN7j0F3QHFafqYu4EG9BP0ZwlX1zfh4EFBAQY6qneXtfGWhwa5hxXIAcWnELayMOrl9IQZpKGYSF8ZjaczffDHvSGtkY3JwBsb68srXQeLqdzHUuPDjdUOc8g3xHzaYYiSBnYAW1AAAakFtAQEBBipOGn9bO4g2oCCRFx+T/bRf5ZlKPiz4R6y31fI0/wC9X/NLTpzi0/VSdwrZdvjUeMer586G5QdEBAQEBAQEBAQEEmu43S/wT/2jUqvfp826x+VtfGn9VZVYRByf2lcVZ1ze49Bd0BxWn6mLuBBvQT9GcJV9c34eBBQQEBAQT9J8JSdc74edBQQEBAQYqThp/WzuINqAgkRcfk/20X+WZSj4s+Eest9XyNP+9X/NLTpzi0/VSdwrZdvjUeMer586G5QdEBBl0lVGJmJrQ8l0bGgnCLySNYLusbC7r6uRB47NWcxT+8P+ggbNWcxT+8P+ggbNWcxT+8P+ggbNWcxT+8P+ggbNWcxT+8P+gg9NHVb5NkEjGsdG/AQ15kBvGx4IJa06n21ciDYgk13G6X+Cf+0alV79Pm3WPytr40/qrKrCIOT+0rirOub3HoLugOK0/UxdwIN6CfozhKvrm/DwIKCDPpB5Eby1wYbZOOofnqP9kEiCreSGPnewXdiediJBa1hDA8NwOBBc7NodZpyFig+qXSMrpHsLjhEjBsuENaLwwuDADmC5znG7r2va9y1B5MqDPFo92y79zmue5uG+J1LKSbEEC+fIvVMxE4zGP53Cr5k/pM36RfTVM7T2cffm5h3nmT+kzfpF9NM7T2cffmYd55k/pM36RfTTO09nH35mHeeZP6TN+kX00ztPZx9+Zh3sdLRv2Wf/AKmbWzkiz3nVpnaezj78zDvbPMn9Jm/SL6aZ2ns4+/Mw7zzJ/SZv0i+mmdp7OPvzMO9KipH+fSDziXi0Wdo78LLlwdlOLanOT/jjR/8AXf3t1VM/0VM4/wDnPpS06ao3+bz/APUzH9lJyRfgP/xrXdrWnPUf2RpjXr8WCY6tKysT0ICCZpqRpjADgS2emDgDex84iNj6Mj/VBTQEBBzc1bK3HeoOZOEt2NzWjZGtNrtxMcAT964/NBqoauQ1GxmQyMAlsSG3fhFMQSWgDIyPbl/PMIJukNCS1Ms5jq5afBUxktaGlrgIICb5Xv67jLUo2tlNeGFWD6VwvtndsqK7KKsYmMZxxjq/NGE96ttVUf8AuFT7FP8ARXcirbn7ck/6qx/9enfX+59UuiXNlbLJUzTljXBgeImgY7XP7ONpP3RrXYs5icZnHc5aXumqzmzos4picJnDKnR4zOtUVGIQcn9pXFWdc3uPQXdAcVp+pi7gQb0E/RnCVfXN+HgQUEH4RfXmgk6RnMZwNijDLBwLmnA51zvMQGGM5Nzdrxi17FB5jSzmtc+RjC0vnY0NuDeFzwMRORuI9fJlkeQMldWNhlhErGtLJGvcYo3G4khqWtGFoLiQWH9fWuVVRTGMqWVlVaVRRTp8Yj16m/dJTemb3ebwKeeo/Ilr6NvGqOKnmbpKb0ze7zeBM9R+RJ0beNUcVPM3SU3pm93m8CZ6j8iTo28ao4qeZukpvTN7vN4Ez1H5EnRt41RxU80o6SpHzSue+qH3AMDaqPU3lbGBn+ZF0z1H5EnRt41RxU83r55Q85XfrWpnqPyJOjbxqjip5nnlDzld+tameo/Ik6NvGqOKnm8tGUcM1XK+M1eAQxtxOlqY99jkJF3uBORH6rlFWVXMxowe7xYzY3WmmuYysqZwiYnqwjVMt+mtERCnnOKoyik/9TOf3DyGRbLtGNtR4x6vmTobdp4vxVHvM/1FF02ni/FUe8z/AFEDaeL8VR7zP9RByVV5Cww1clcKipL5JqQCPZXhgDZoG7/Mul+7qcbZ6sgQHeoCAg8/N2Z7xu++9kM/X6UH0yNosAALarC1roMOjOEq+ub8PAgoICAgIOT+0rirOub3HoLugOK0/UxdwIN6CfozhKvrm/DwIKCAgx1mjIpTd7XEkYXWe9gc0X3r2tIDxmcnXG+PpKD5g0RAzFZrjiLyQ575G3kcXPwte4hty45NA121IMtRRsjkpcOIkzG5c90jjannsMTyTYXOV7Zn0oLCAgICDFScNP62dxBtQEBBi05xafqpO4Ve7fGo8Y9XJ0P3Zp+Zb2n/ABXMiy2vt/J1mzz8y3tP+KZFltfb+TrNnn5lvaf8UyLLa+38nW5Wp0tpF9TLDLRBtM2elwTY8NryQOIAI/a74kXFrauRbra7XSm60WlNr/fOONOGP1nd5463mJqysMOp2NVUNjbiebC4GQJJLiGtAAzJJIH818t7eUOkI3GwJBsSQ5pYRhw3uHDL77f1QaS4ekIP0FAQT9GcJV9c34eBBQQEBAQcn9pXFWdc3uPQXdAcVp+pi7gQb0E/RnCVfXN+HgQa5ahjS0Oe1pdk0EgFx9AB16x+qAypjcXBr2EtycA4HCfQfRqP6IPVAQT9J8JSdc74edBQQEBAQYqThp/WzuINqAgIMOnOLT9VJ3Cr3b41HjHq5OhuUHRAQT9OcG3rqb4iNBor4DIwtGE3tk5uNpAIJBB9IFvyvdBMdoV5GcjdTgAQXtaC+N2EYiTbeH1YsrAAIM9P5MlsQY6bG4RwtxYbDFHsZksCTZshiYSLnW65OVgp0E8McLRs0Ra3el2MYb67XJ/og2PqGNw4ntGI2bcgYieQelBj0ZwlX1zfh4EG8m2tB+RvDgC0hwOog3B9RSJxdqpmmcJjrfSOCDk/tK4qzrm9x6C7oDitP1MXcCDegiUuk6eKaqbLPFG7Zmmzntabebw52JQYNLaUgMhMcsL8UbWE7PAY3Wc7eyNe4OaBiO+ZcnEbg2FwzHSEL2luyQxlr5jiM8P7RskpcMOGQm1rO31tQyvqDo9vaPpdP2rPmgbe0fS6ftWfNBkqdJU8s1K2KeKR2zONmva8283mzsCgtoCAgIMVJw0/rZ3EG1AQEGHTnFp+qk7hV7t8ajxj1cnQ3KDogIJ+nODb11N8RGgoICDyq48THtwh12uFiS0G4tbEMxf0hBz7aeoxxvNPI8Me077YBK5uxTtN8DwwtaZG21HfOy5UH22gmYHgxmTZWOY0AttDilmcA7E4ZBsjG7y/B6sgg+qbRMcstSZHTXEjG7yeWIG1PDnhjeATnr1qdVnTM4z6y1WV8tbOnJpiMO+mmZ3zEy0u8nKcgjFU+9VH1FzM09++ease0baJ0U8FH7U/ROh46CWnhgdJge2YyYnF2NzQyzrahrOoBeKLOLKYpp72q9Xyu/WdpbWsRjE0xGEaInHq1z5unWh8YQcn9pXFWdc3uPQXdAcVp+pi7gQb0BBz/lxDM+lOwy7CQ+Ml1rkgPFgM8t9Y/wArcqheIqmjqnB9T2PXZU3n/JRldUxh5cl2EOwtxkF1hiIFgTbMgEmwvyXVoxw63za8nKnJ0fR9rryICAgICAgxUnDT+tncQbUBAQYdOcWn6qTuFXu3xqPGPVydDcoOiAgxaYic6PeNLyJIn4QQCRHKx5ALiBezTrKD42wl6FUe1B9ZA2wl6FUe1B9ZA2wl6FUe1B9ZA2wl6FUe1B9ZA2wl6FUe1B9ZA0Ux953vjdHskoc1ri0mwijZngJGth5UFBBJruN0v8E/9o1Kr36fNusflbXxp/VWVWEQcn9pXFWdc3uPQXdAcVp+pi7gQb0BBK8qOLSeuP8AyNU7b3JbfZ3zFPn6SqqjEICAgICAgIMVJw0/rZ3EG1AQEGHTnFp+qk7hV7t8ajxj1cnQ3KDogIPGrqmRNL3kgAtGTS83c4NaA1oJJJIGQ5UGXbiL8NR7tP8ATQNuIvw1Hu0/00DbiL8NR7tP9NA24i/DUe7T/TQNuIvw1Hu0/wBNB70VayYOLMW9dhcHMdGQ7CHWwvAOpwN/zQaUEmu43S/wT/2jUqvfp826x+VtfGn9VZVYRByf2lcVZ1ze49Bd0BxWn6mLuBBvQEEryo4tJ64/8jVO29yW32d8xT5+kqqoxCAgICAgICDFScNP62dxBtQEBBh05xafqpO4Ve7fGo8Y9XJ0Nyg6ICCVpepjcwta9rnMnphIA4EsJnicA4D7psQbHkIQVUBAQYK3Sgjfg2OSQ4cTsAabNzzAc4F53rsmAnLVmLh4nTjAHudHKxrTK1rjgtIYceMNAeTe0biMQGQQeEelYIJagTSsjL52hgJ3ziYIBk3WcyPVdeKq6adMtFjdba2iZs6JmI651R4q/nDPxt/UL1jCWbr1JlZI01dLZwO8n1G/JGp1T/kp82yypmLra4x9af1WFVgEHJ/aVxVnXN7j0F3QHFafqYu4EG9AQSvKji0nrj/yNU7b3JbfZ3zFPn6SqqjEICAgICAgIMk+jo3uLjjBNr4ZJI721XDHAH1oPjamL8U3vE3jQNqYvxTe8TeNA2pi/FN7xN40GLTWi4xTznFNwUn/AH5T+4eTGrXaMbajxj1cnQ27Uxfim7ebxqLptTF+Kb3ibxoG1MX4pveJvGg5ar8h6WGpfXB0zppJqW15X4WhssLLWvd97X35OvIBB2k0zWAueQ0DWT+eQ/qg84KuN9sDw69yBy5Wvl/MfqEHugn6T0aZssYDSACC0OLbG4fG64wP5cWebWnkzDwfoTE17HyXaTM5gDbFrp9kxEm++sJXAahnnc2KDMdCU1TJU7PCyUtnYWkjMWggNr67ekajyrxXZ0V+9DVdr7eLtjmq5jHT+a+/S2bnKDoVL2MfhXMzZ7MbnvpK+dtVxTzaKPRNNCS6GnhicRYlkbWEj0XaNS7TZ006IwStb3b20ZNpaTVHfMz6ti9s4g5P7SuKs65vcegu6A4rT9TF3Ag3oCCV5UcWk9cf+Rqnbe5Lb7O+Yp8/SVVUYhAQEBAQEBAQEBAQZ6+n2SKRgNsbHNB9GJpF/wCqpZV5FdNWqYlydDzx1PNw9o7wL1hY653RzOsx1PNw9o7wJhY653RzOsx1PNw9o7wJhY653RzOtyVVW6WNVKyWnh80E9JgkLy1wvNASGb28mZdrA5d9lY7rayuMXWiqiuc59Ywx+s6dXlM+DzE1ZXc6/SdOZIy0Na43abFzmfdcDk5ubTlcEajYr5b2lv0ZO4XJZezhYuJNi6IgF4aMRsw5kfhBxZlB4w6Gq9iwvnxP2OEfeNsQ2PzhtyMw7Y8nEf9xwsBrC5o+FzI2NcS4gZknF/Wwv8Aog0IJ+jOEq+ub8PAgoICAgIOT+0rirOub3HoLugOK0/UxdwIN6AgleVHFpPXH/kap23uS2+zvmKfP0lVVGIQEBAQEBAQEBAQEBAQEBBP05wbeupviI0FBAQEBAQT9GcJV9c34eBBQQEBAQcn9pXFWdc3uPQXdAcVp+pi7gQb0BBK8qOLSeuP/I1Ttvclt9nfMU+fpKqqMQgICAgICAgICAgICAgICCfpzg29dTfERoKCAg8qt7mscWNxOAJaPSbZBBKirahxaxskOIl13GGRtgADYxOeC0568RB9CA3S8jo3TNDGsjaHStILnOvE2QhrgQG2DhrBufw60HxFpanhmqmyytjJlaQD6PN4Rf8AUH9F4m1opnCZarO5Xi0piuiiZh7O8paMA/8AUMK856jWpHsy9TPw5fugfKKmrGB0Lz/C4YXXGsWP3rX1i4SztqbSMYL77Ot7pVk2kecdcfx54KyqwiDk/tK4qzrm9x6C7oDitP1MXcCDegIJXlRxaT1x/wCRqnbe5Lb7O+Yp8/SVVUYhAQEBAQEBAQEBAQEBAQEE/TnBt66m+IjQUEBB8TRNe0tcLgixHpBQY9p4bDhLg3xbNLj1WsX48RH5E2Qer9HREtOC2EAAAlrSB90OYCGutyXBtyIPHRnCVfXN+HgQbyEEeohayppGsa1jQycNa0BoAAjyAGpSmIiumI730KK6q7tbVVTjMzT1z5rKq+eIOT+0rirOub3HoLugOK0/UxdwIN6AgleVHFpPXH/kap23uS2+zvmKfP0lVVGIQEBAQEBAQEBAQEBAQEBBh0zE90W8aXkSQvwggEiOZj3WLiBezTrKD52wl6FUe1B9ZA2wl6FUe1B9ZA2wl6FUe1B9ZA2wl6FUe1B9ZA2wl6FUe1B9ZB+aJa+87nxuixyhzWuLSbCGJl945w1tPKgooJNdxul/gn/tGpVe/T5t1j8ra+NP6qyqwiDk/tK4qzrm9x6C7oDitP1MXcCDegIJPlSbUshOQGAk+gB7SSfyAzUrb3JbvZsY3mmI7/SX1ukoOm0vbR+Jdz1ntRvc6NvnY1cM8jdJQdNpe2j8SZ6z2o3nRt87GrhnkbpKDptL20fiTPWe1G86NvnY1cM8jdJQdNpe2j8SZ6z2o3nRt87GrhnkbpKDptL20fiTPWe1G86NvnY1cM8jdJQdNpe2j8SZ6z2o3nRt87GrhnkbpKDptL20fiTPWe1G86NvnY1cM8jdJQdNpe2j8SZ6z2o3nRt87GrhnkbpKDptL20fiTPWe1G86NvnY1cM8jdJQdNpe2j8SZ6z2o3nRt87GrhnkbpKDptL20fiTPWe1G86NvnY1cM8jdJQdNpe2j8SZ6z2o3nRt87GrhnkbpKDptL20fiTPWe1G86NvnY1cM8jdJQdNpe2j8SZ6z2o3nRt87GrhnkbpKDptL20fiTPWe1G86NvnY1cM8jdJQdNpe2j8SZ6z2o3nRt87GrhnkbpKDptL20fiTPWe1G86NvnY1cM8jdJQdNpe2j8SZ6z2o3nRt87GrhnkbpKDptL20fiTPWe1G86NvnY1cM8jdJQdNpe2j8SZ6z2o3nRt87GrhnkbpKDptL20fiTPWe1G86NvnY1cM8jdJQdNpe2j8SZ6z2o3nRt87GrhnkbpKDptL20fiTPWe1G86NvnY1cM8jdJQdNpe2j8SZ6z2o3nRt87GrhnkxnSUE9ZTbBPFNhZOXYHtkwg7HYnCTZeMumq0jJnHSv/TW1jdLTO0TTjNOGMTGvW6BXfLEHJ/aVxVnXN7j0GPQ/l3Stp4GmOe4ijB3reRg/80Gz/UCk5uf2WeNA/wBQKTm5/ZZ40H4fL+k5uf2WeNB87vKPmpvYZ40wdyp1m7yj5qb2GeNMDKnWbvKPmpvYZ40wMqdZu8o+am9hnjTAyp1m7yj5qb2GeNMDKnWbvKPmpvYZ40wMqdZu8o+am9hnjTAyp1m7yj5qb2GeNMDKnWbvKPmpvYZ40wMqdZu8o+am9hnjTAyp1m7yj5qb2GeNMDKnWbvKPmpvYZ40wMqdZu8o+am9hnjTAyp1m7yj5qb2GeNMDKnWbvKPmpvYZ40wMqdZu8o+am9hnjTAyp1m7yj5qb2GeNMDKnWbvKPmpvYZ40wMqdZu8o+am9hnjTAyp1m7yj5qb2GeNMDKnWbvKPmpvYZ40wMqdZu8o+am9hnjTAyp1m7yj5qb2GeNMDKnWbvKPmpvYZ40wMqdb9Hl7RjVFOP/AKs8aEzMvr/UCk5uf2WeNHD/AFApObn9lnjQc35d+WdNNTsa1kwIlac2t/A8cjvzQf/Z"/>
          <p:cNvSpPr>
            <a:spLocks noChangeAspect="1" noChangeArrowheads="1"/>
          </p:cNvSpPr>
          <p:nvPr/>
        </p:nvSpPr>
        <p:spPr bwMode="auto">
          <a:xfrm>
            <a:off x="460375" y="-1096963"/>
            <a:ext cx="375285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200" name="Picture 8" descr="http://www.mikroe.com/img/development-tools/lcd-glcd-adapters/serial-glcd-240x128-adapter/gallery/serial_glcd_adapter_240x128_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1232"/>
            <a:ext cx="9141672" cy="366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7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16632"/>
            <a:ext cx="7920880" cy="10801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Communication Protocols: SPI and I2C</a:t>
            </a:r>
            <a:endParaRPr lang="en-CA" dirty="0"/>
          </a:p>
        </p:txBody>
      </p:sp>
      <p:pic>
        <p:nvPicPr>
          <p:cNvPr id="1026" name="Picture 2" descr="http://www.adafruit.com/adablog/wp-content/uploads/2012/05/ArduinoUno_R3_Pinouts_6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7200796" cy="554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94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Inter-Integrated Circuit: I2C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6056" y="1600200"/>
            <a:ext cx="3610744" cy="492514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Allows a master (Arduino) to talk to multiple slaves.</a:t>
            </a:r>
          </a:p>
          <a:p>
            <a:r>
              <a:rPr lang="en-US" dirty="0" smtClean="0"/>
              <a:t>Each slave has its own ID number, this lets the master know which slave it is communicating with.</a:t>
            </a:r>
          </a:p>
          <a:p>
            <a:r>
              <a:rPr lang="en-US" dirty="0" smtClean="0"/>
              <a:t>The slave does as the master demands.</a:t>
            </a:r>
          </a:p>
          <a:p>
            <a:r>
              <a:rPr lang="en-US" dirty="0" smtClean="0"/>
              <a:t>We will be using a temperature sensor as our slave.</a:t>
            </a:r>
            <a:endParaRPr lang="en-CA" dirty="0"/>
          </a:p>
        </p:txBody>
      </p:sp>
      <p:pic>
        <p:nvPicPr>
          <p:cNvPr id="7170" name="Picture 2" descr="File:I2C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844824"/>
            <a:ext cx="40481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sigma.octopart.com/14153598/image/Microchip-TC74A0-5.0V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76897"/>
            <a:ext cx="345638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16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I2C communication with a temperature sensor</a:t>
            </a:r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48880"/>
            <a:ext cx="28860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87033"/>
            <a:ext cx="5567837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867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Peripheral Interface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952" y="1646898"/>
            <a:ext cx="4845224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Allows the master to communicate with its slaves in two methods; </a:t>
            </a:r>
            <a:r>
              <a:rPr lang="en-US" b="1" i="1" dirty="0" smtClean="0"/>
              <a:t>typical SPI bus </a:t>
            </a:r>
            <a:r>
              <a:rPr lang="en-US" dirty="0" smtClean="0"/>
              <a:t>and </a:t>
            </a:r>
            <a:r>
              <a:rPr lang="en-US" b="1" i="1" dirty="0" smtClean="0"/>
              <a:t>Daisy chained SPI bus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Does not require pull up resistors.</a:t>
            </a:r>
          </a:p>
          <a:p>
            <a:r>
              <a:rPr lang="en-US" dirty="0" smtClean="0"/>
              <a:t>We will focus on the </a:t>
            </a:r>
            <a:r>
              <a:rPr lang="en-US" b="1" i="1" dirty="0" smtClean="0"/>
              <a:t>typical SPI bus</a:t>
            </a:r>
            <a:r>
              <a:rPr lang="en-US" dirty="0" smtClean="0"/>
              <a:t> method.</a:t>
            </a:r>
          </a:p>
          <a:p>
            <a:r>
              <a:rPr lang="en-US" dirty="0" smtClean="0"/>
              <a:t>We will be using a single slave, an LED driver.</a:t>
            </a:r>
          </a:p>
          <a:p>
            <a:endParaRPr lang="en-CA" dirty="0"/>
          </a:p>
        </p:txBody>
      </p:sp>
      <p:pic>
        <p:nvPicPr>
          <p:cNvPr id="6148" name="Picture 4" descr="http://upload.wikimedia.org/wikipedia/commons/thumb/f/fc/SPI_three_slaves.svg/350px-SPI_three_slave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4" y="1561344"/>
            <a:ext cx="2880462" cy="228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media.digikey.com/Renders/~~Pkg.Case%20or%20Series/DIP16_SOT38-1%20Pk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23" y="3761654"/>
            <a:ext cx="3096344" cy="309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59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SPI communication with an LED driver</a:t>
            </a:r>
            <a:endParaRPr lang="en-CA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10411"/>
            <a:ext cx="7992888" cy="502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23801"/>
            <a:ext cx="22193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17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what you’ve learned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Programed inputs and outputs</a:t>
            </a:r>
          </a:p>
          <a:p>
            <a:r>
              <a:rPr lang="en-US" dirty="0" smtClean="0"/>
              <a:t>Used an ADC to read in Analog values, and process the data to make useful information (binary -&gt; voltage)</a:t>
            </a:r>
          </a:p>
          <a:p>
            <a:r>
              <a:rPr lang="en-US" dirty="0" smtClean="0"/>
              <a:t>Sent serial data back to a computer for debugging</a:t>
            </a:r>
          </a:p>
          <a:p>
            <a:r>
              <a:rPr lang="en-US" dirty="0" smtClean="0"/>
              <a:t>Used I2C and SPI protocols to communicate with Integrated Circuits (ICs)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0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I do next?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If you found this an interesting tutorial, I recommend you buy yourself an Arduino (</a:t>
            </a:r>
            <a:r>
              <a:rPr lang="en-US" dirty="0" err="1" smtClean="0"/>
              <a:t>Ebay</a:t>
            </a:r>
            <a:r>
              <a:rPr lang="en-US" dirty="0" smtClean="0"/>
              <a:t>, </a:t>
            </a:r>
            <a:r>
              <a:rPr lang="en-US" dirty="0" err="1" smtClean="0"/>
              <a:t>Adafruit</a:t>
            </a:r>
            <a:r>
              <a:rPr lang="en-US" dirty="0" smtClean="0"/>
              <a:t> etc..) and play around with it</a:t>
            </a:r>
          </a:p>
          <a:p>
            <a:r>
              <a:rPr lang="en-US" dirty="0" smtClean="0"/>
              <a:t>Put an effort to learn about the different types of ICs out there and how they communicate with each other</a:t>
            </a:r>
          </a:p>
          <a:p>
            <a:r>
              <a:rPr lang="en-US" dirty="0" smtClean="0"/>
              <a:t>Learn about PIC microcontrollers and how they are programmed (Slightly more complicated than </a:t>
            </a:r>
            <a:r>
              <a:rPr lang="en-US" dirty="0" err="1" smtClean="0"/>
              <a:t>Arduinos</a:t>
            </a:r>
            <a:r>
              <a:rPr lang="en-US" dirty="0" smtClean="0"/>
              <a:t>), we use PIC MCUs for most of our circuits at Solar car.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701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of the Arduino</a:t>
            </a: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381" y="2382400"/>
            <a:ext cx="5436097" cy="3480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514051" y="2227881"/>
            <a:ext cx="688542" cy="1250097"/>
            <a:chOff x="3464213" y="2564904"/>
            <a:chExt cx="688542" cy="1250097"/>
          </a:xfrm>
        </p:grpSpPr>
        <p:sp>
          <p:nvSpPr>
            <p:cNvPr id="5" name="Oval 4"/>
            <p:cNvSpPr/>
            <p:nvPr/>
          </p:nvSpPr>
          <p:spPr>
            <a:xfrm>
              <a:off x="3563888" y="3212976"/>
              <a:ext cx="588867" cy="6020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" name="Straight Connector 6"/>
            <p:cNvCxnSpPr>
              <a:stCxn id="5" idx="0"/>
            </p:cNvCxnSpPr>
            <p:nvPr/>
          </p:nvCxnSpPr>
          <p:spPr>
            <a:xfrm flipH="1" flipV="1">
              <a:off x="3464213" y="2564904"/>
              <a:ext cx="394109" cy="6480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/>
          <p:cNvCxnSpPr/>
          <p:nvPr/>
        </p:nvCxnSpPr>
        <p:spPr>
          <a:xfrm flipV="1">
            <a:off x="5602326" y="3933056"/>
            <a:ext cx="1368152" cy="7200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87075" y="5373216"/>
            <a:ext cx="144016" cy="720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586719" y="5373216"/>
            <a:ext cx="144016" cy="720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154671" y="2069870"/>
            <a:ext cx="504056" cy="6250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547664" y="3123292"/>
            <a:ext cx="576064" cy="2300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09591" y="1885204"/>
            <a:ext cx="75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LED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5281184" y="1701858"/>
            <a:ext cx="267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 Purpose I/O</a:t>
            </a:r>
            <a:endParaRPr lang="en-CA" dirty="0"/>
          </a:p>
        </p:txBody>
      </p:sp>
      <p:sp>
        <p:nvSpPr>
          <p:cNvPr id="21" name="TextBox 20"/>
          <p:cNvSpPr txBox="1"/>
          <p:nvPr/>
        </p:nvSpPr>
        <p:spPr>
          <a:xfrm>
            <a:off x="6255564" y="3599430"/>
            <a:ext cx="170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Microcontroller</a:t>
            </a:r>
            <a:endParaRPr lang="en-CA" dirty="0"/>
          </a:p>
        </p:txBody>
      </p:sp>
      <p:sp>
        <p:nvSpPr>
          <p:cNvPr id="22" name="TextBox 21"/>
          <p:cNvSpPr txBox="1"/>
          <p:nvPr/>
        </p:nvSpPr>
        <p:spPr>
          <a:xfrm>
            <a:off x="1052068" y="2865999"/>
            <a:ext cx="75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USB</a:t>
            </a:r>
            <a:endParaRPr lang="en-CA" dirty="0"/>
          </a:p>
        </p:txBody>
      </p:sp>
      <p:sp>
        <p:nvSpPr>
          <p:cNvPr id="23" name="TextBox 22"/>
          <p:cNvSpPr txBox="1"/>
          <p:nvPr/>
        </p:nvSpPr>
        <p:spPr>
          <a:xfrm>
            <a:off x="5730735" y="5908630"/>
            <a:ext cx="162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Analog input</a:t>
            </a:r>
            <a:endParaRPr lang="en-CA" dirty="0"/>
          </a:p>
        </p:txBody>
      </p:sp>
      <p:sp>
        <p:nvSpPr>
          <p:cNvPr id="24" name="TextBox 23"/>
          <p:cNvSpPr txBox="1"/>
          <p:nvPr/>
        </p:nvSpPr>
        <p:spPr>
          <a:xfrm>
            <a:off x="3587132" y="5909950"/>
            <a:ext cx="11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539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564904"/>
            <a:ext cx="8229600" cy="1143000"/>
          </a:xfrm>
        </p:spPr>
        <p:txBody>
          <a:bodyPr/>
          <a:lstStyle/>
          <a:p>
            <a:r>
              <a:rPr lang="en-US" dirty="0" smtClean="0"/>
              <a:t>Thank you, come again!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255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 Basics</a:t>
            </a:r>
            <a:endParaRPr lang="en-CA" dirty="0"/>
          </a:p>
        </p:txBody>
      </p:sp>
      <p:pic>
        <p:nvPicPr>
          <p:cNvPr id="4098" name="Picture 2" descr="http://ecee.colorado.edu/%7Emathys/ecen2250/myDAQ01/breadboard_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340768"/>
            <a:ext cx="4610048" cy="263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alf-size breadboard - Click Image to Clo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0808"/>
            <a:ext cx="3240360" cy="249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physics.brocku.ca/courses/2P32/lab-manual/FIGS/breadboard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688" y="3953544"/>
            <a:ext cx="4821329" cy="28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55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 Eng. circuit Convention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3430927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014376"/>
            <a:ext cx="1521619" cy="380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01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safety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 not place Arduino over conductive surfaces</a:t>
            </a:r>
          </a:p>
          <a:p>
            <a:r>
              <a:rPr lang="en-US" dirty="0" smtClean="0"/>
              <a:t>Do not connect 5V directly to 0V (Ground)</a:t>
            </a:r>
          </a:p>
          <a:p>
            <a:r>
              <a:rPr lang="en-US" dirty="0" smtClean="0"/>
              <a:t>Wire up the circuit </a:t>
            </a:r>
            <a:r>
              <a:rPr lang="en-US" b="1" dirty="0" smtClean="0"/>
              <a:t>before</a:t>
            </a:r>
            <a:r>
              <a:rPr lang="en-US" dirty="0" smtClean="0"/>
              <a:t> powering the Arduino</a:t>
            </a:r>
          </a:p>
          <a:p>
            <a:r>
              <a:rPr lang="en-US" dirty="0" smtClean="0"/>
              <a:t>Do not disconnect parts of a circuit when the Arduino is powered (</a:t>
            </a:r>
            <a:r>
              <a:rPr lang="en-US" b="1" dirty="0" smtClean="0"/>
              <a:t>unplug it first</a:t>
            </a:r>
            <a:r>
              <a:rPr lang="en-US" dirty="0" smtClean="0"/>
              <a:t>!)</a:t>
            </a:r>
          </a:p>
          <a:p>
            <a:r>
              <a:rPr lang="en-US" dirty="0" smtClean="0"/>
              <a:t>Failure to meet these rules will result in a smoke-like gas escaping the Arduino that smells like smoke.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73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&amp; blinking an LED</a:t>
            </a:r>
            <a:endParaRPr lang="en-CA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23" y="2584742"/>
            <a:ext cx="3186659" cy="238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4" y="1206176"/>
            <a:ext cx="5198687" cy="514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7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Pulse Width Modulation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497363"/>
          </a:xfrm>
        </p:spPr>
        <p:txBody>
          <a:bodyPr/>
          <a:lstStyle/>
          <a:p>
            <a:r>
              <a:rPr lang="en-US" dirty="0" smtClean="0"/>
              <a:t>A method for providing variable voltage levels using only 0V and 5V</a:t>
            </a:r>
            <a:endParaRPr lang="en-CA" dirty="0"/>
          </a:p>
        </p:txBody>
      </p:sp>
      <p:pic>
        <p:nvPicPr>
          <p:cNvPr id="5122" name="Picture 2" descr="http://arduino.cc/en/uploads/Tutorial/pw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71" y="1628800"/>
            <a:ext cx="38100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21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5004048" y="1988840"/>
            <a:ext cx="374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Pull down resistors ensure that the value on an input pin is 0V when it isn’t 5V. Without a pull down, the value would be floating (any where between 0 and 5V) and result in measurement error.</a:t>
            </a:r>
            <a:endParaRPr lang="en-CA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39" y="3970592"/>
            <a:ext cx="42767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07867"/>
            <a:ext cx="4176464" cy="512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47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Divider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62" y="1412776"/>
            <a:ext cx="2651950" cy="389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19" y="1412776"/>
            <a:ext cx="2836341" cy="520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588260"/>
            <a:ext cx="1499822" cy="64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487" y="4588260"/>
            <a:ext cx="1266313" cy="72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63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</TotalTime>
  <Words>441</Words>
  <Application>Microsoft Office PowerPoint</Application>
  <PresentationFormat>On-screen Show (4:3)</PresentationFormat>
  <Paragraphs>49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Control Systems Introduction </vt:lpstr>
      <vt:lpstr>Basics of the Arduino</vt:lpstr>
      <vt:lpstr>Breadboard Basics</vt:lpstr>
      <vt:lpstr>Electrical Eng. circuit Convention</vt:lpstr>
      <vt:lpstr>Electronic safety</vt:lpstr>
      <vt:lpstr>Output &amp; blinking an LED</vt:lpstr>
      <vt:lpstr>Pulse Width Modulation</vt:lpstr>
      <vt:lpstr>Inputs</vt:lpstr>
      <vt:lpstr>Voltage Divider</vt:lpstr>
      <vt:lpstr>Potentiometer: A variable voltage divider</vt:lpstr>
      <vt:lpstr>Analog Input &amp;Serial Data transfer</vt:lpstr>
      <vt:lpstr>Advanced control systems:  Communication Protocols with an Arduino</vt:lpstr>
      <vt:lpstr>Communication Protocols: SPI and I2C</vt:lpstr>
      <vt:lpstr>Inter-Integrated Circuit: I2C</vt:lpstr>
      <vt:lpstr>I2C communication with a temperature sensor</vt:lpstr>
      <vt:lpstr>Serial Peripheral Interface</vt:lpstr>
      <vt:lpstr>SPI communication with an LED driver</vt:lpstr>
      <vt:lpstr>Summary of what you’ve learned</vt:lpstr>
      <vt:lpstr>What should I do next?</vt:lpstr>
      <vt:lpstr>Thank you, come again!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Serial Peripheral Interface</dc:title>
  <dc:creator>MoeMoe</dc:creator>
  <cp:lastModifiedBy>MoeMoe</cp:lastModifiedBy>
  <cp:revision>67</cp:revision>
  <dcterms:created xsi:type="dcterms:W3CDTF">2013-09-13T18:55:03Z</dcterms:created>
  <dcterms:modified xsi:type="dcterms:W3CDTF">2013-09-18T06:19:01Z</dcterms:modified>
</cp:coreProperties>
</file>